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31"/>
  </p:notesMasterIdLst>
  <p:sldIdLst>
    <p:sldId id="278" r:id="rId5"/>
    <p:sldId id="279" r:id="rId6"/>
    <p:sldId id="288" r:id="rId7"/>
    <p:sldId id="289" r:id="rId8"/>
    <p:sldId id="290" r:id="rId9"/>
    <p:sldId id="291" r:id="rId10"/>
    <p:sldId id="292" r:id="rId11"/>
    <p:sldId id="293" r:id="rId12"/>
    <p:sldId id="280" r:id="rId13"/>
    <p:sldId id="281" r:id="rId14"/>
    <p:sldId id="282" r:id="rId15"/>
    <p:sldId id="286" r:id="rId16"/>
    <p:sldId id="294" r:id="rId17"/>
    <p:sldId id="295" r:id="rId18"/>
    <p:sldId id="296" r:id="rId19"/>
    <p:sldId id="297" r:id="rId20"/>
    <p:sldId id="283" r:id="rId21"/>
    <p:sldId id="284" r:id="rId22"/>
    <p:sldId id="285" r:id="rId23"/>
    <p:sldId id="298" r:id="rId24"/>
    <p:sldId id="299" r:id="rId25"/>
    <p:sldId id="300" r:id="rId26"/>
    <p:sldId id="301" r:id="rId27"/>
    <p:sldId id="304" r:id="rId28"/>
    <p:sldId id="302" r:id="rId29"/>
    <p:sldId id="30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A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9" d="100"/>
          <a:sy n="69" d="100"/>
        </p:scale>
        <p:origin x="69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C177A1-74BF-4C44-B72E-D2BD4CF3CC2D}"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AA5C5818-FE5B-42AC-A15A-C7E73F80C7B5}">
      <dgm:prSet phldrT="[Text]"/>
      <dgm:spPr/>
      <dgm:t>
        <a:bodyPr/>
        <a:lstStyle/>
        <a:p>
          <a:r>
            <a:rPr lang="en-US" dirty="0"/>
            <a:t>1. Introduction</a:t>
          </a:r>
        </a:p>
      </dgm:t>
    </dgm:pt>
    <dgm:pt modelId="{9B452D8B-1546-4F95-88F8-802990713F0D}" type="parTrans" cxnId="{A57DA914-C478-4DC1-A522-AF3664F8308E}">
      <dgm:prSet/>
      <dgm:spPr/>
      <dgm:t>
        <a:bodyPr/>
        <a:lstStyle/>
        <a:p>
          <a:endParaRPr lang="en-US"/>
        </a:p>
      </dgm:t>
    </dgm:pt>
    <dgm:pt modelId="{6DCFC210-E9B8-4E98-A184-FA9F754D2F61}" type="sibTrans" cxnId="{A57DA914-C478-4DC1-A522-AF3664F8308E}">
      <dgm:prSet/>
      <dgm:spPr/>
      <dgm:t>
        <a:bodyPr/>
        <a:lstStyle/>
        <a:p>
          <a:endParaRPr lang="en-US"/>
        </a:p>
      </dgm:t>
    </dgm:pt>
    <dgm:pt modelId="{5DB76DF3-E575-4ADC-BF3B-DABAC290E072}">
      <dgm:prSet phldrT="[Text]"/>
      <dgm:spPr/>
      <dgm:t>
        <a:bodyPr/>
        <a:lstStyle/>
        <a:p>
          <a:r>
            <a:rPr lang="en-US" dirty="0">
              <a:solidFill>
                <a:schemeClr val="accent1"/>
              </a:solidFill>
            </a:rPr>
            <a:t>Presented by KHENG </a:t>
          </a:r>
          <a:r>
            <a:rPr lang="en-US" dirty="0" err="1">
              <a:solidFill>
                <a:schemeClr val="accent1"/>
              </a:solidFill>
            </a:rPr>
            <a:t>Dalish</a:t>
          </a:r>
          <a:endParaRPr lang="en-US" dirty="0">
            <a:solidFill>
              <a:schemeClr val="accent1"/>
            </a:solidFill>
          </a:endParaRPr>
        </a:p>
      </dgm:t>
    </dgm:pt>
    <dgm:pt modelId="{34F06A6A-AA50-4CCF-92E5-DAC8869DB78C}" type="parTrans" cxnId="{DEFD0880-AEE8-4C71-A854-AF3A8A21EBC7}">
      <dgm:prSet/>
      <dgm:spPr/>
      <dgm:t>
        <a:bodyPr/>
        <a:lstStyle/>
        <a:p>
          <a:endParaRPr lang="en-US"/>
        </a:p>
      </dgm:t>
    </dgm:pt>
    <dgm:pt modelId="{8841F026-652A-49A9-AB16-92178FB8366A}" type="sibTrans" cxnId="{DEFD0880-AEE8-4C71-A854-AF3A8A21EBC7}">
      <dgm:prSet/>
      <dgm:spPr/>
      <dgm:t>
        <a:bodyPr/>
        <a:lstStyle/>
        <a:p>
          <a:endParaRPr lang="en-US"/>
        </a:p>
      </dgm:t>
    </dgm:pt>
    <dgm:pt modelId="{3440A8F0-3D11-436B-8670-67B07BB3F68C}">
      <dgm:prSet phldrT="[Text]"/>
      <dgm:spPr/>
      <dgm:t>
        <a:bodyPr/>
        <a:lstStyle/>
        <a:p>
          <a:r>
            <a:rPr lang="en-US" dirty="0"/>
            <a:t>2. Linear probing</a:t>
          </a:r>
        </a:p>
      </dgm:t>
    </dgm:pt>
    <dgm:pt modelId="{0CD38BFF-F3EE-4EF8-8380-044346526A72}" type="parTrans" cxnId="{F07EA079-BBB5-4850-821C-97A533A94C02}">
      <dgm:prSet/>
      <dgm:spPr/>
      <dgm:t>
        <a:bodyPr/>
        <a:lstStyle/>
        <a:p>
          <a:endParaRPr lang="en-US"/>
        </a:p>
      </dgm:t>
    </dgm:pt>
    <dgm:pt modelId="{50670D20-6F0F-4C85-9868-DA22CE16E0B6}" type="sibTrans" cxnId="{F07EA079-BBB5-4850-821C-97A533A94C02}">
      <dgm:prSet/>
      <dgm:spPr/>
      <dgm:t>
        <a:bodyPr/>
        <a:lstStyle/>
        <a:p>
          <a:endParaRPr lang="en-US"/>
        </a:p>
      </dgm:t>
    </dgm:pt>
    <dgm:pt modelId="{FC902400-4681-4A8D-B9B5-FCA66335FEE6}">
      <dgm:prSet phldrT="[Text]"/>
      <dgm:spPr/>
      <dgm:t>
        <a:bodyPr/>
        <a:lstStyle/>
        <a:p>
          <a:r>
            <a:rPr lang="en-US" dirty="0">
              <a:solidFill>
                <a:srgbClr val="FFC000"/>
              </a:solidFill>
            </a:rPr>
            <a:t>Presented by LAY Chhay</a:t>
          </a:r>
        </a:p>
      </dgm:t>
    </dgm:pt>
    <dgm:pt modelId="{6837CD93-1600-4686-A4C4-C43BCA272139}" type="parTrans" cxnId="{FAEF84B1-1846-48B9-96BF-D5694CC13FDA}">
      <dgm:prSet/>
      <dgm:spPr/>
      <dgm:t>
        <a:bodyPr/>
        <a:lstStyle/>
        <a:p>
          <a:endParaRPr lang="en-US"/>
        </a:p>
      </dgm:t>
    </dgm:pt>
    <dgm:pt modelId="{E7FA3F49-73CA-4266-A760-2F2A346D8499}" type="sibTrans" cxnId="{FAEF84B1-1846-48B9-96BF-D5694CC13FDA}">
      <dgm:prSet/>
      <dgm:spPr/>
      <dgm:t>
        <a:bodyPr/>
        <a:lstStyle/>
        <a:p>
          <a:endParaRPr lang="en-US"/>
        </a:p>
      </dgm:t>
    </dgm:pt>
    <dgm:pt modelId="{876134F0-02F7-4CCB-89B7-CE3FE0CA9EFF}">
      <dgm:prSet phldrT="[Text]"/>
      <dgm:spPr/>
      <dgm:t>
        <a:bodyPr/>
        <a:lstStyle/>
        <a:p>
          <a:r>
            <a:rPr lang="en-US" dirty="0"/>
            <a:t>3. Code Explanation by using linear probing</a:t>
          </a:r>
        </a:p>
      </dgm:t>
    </dgm:pt>
    <dgm:pt modelId="{E7ED8BC1-506D-408F-9ED3-EB6961F14E2F}" type="parTrans" cxnId="{512B45DD-5323-4BDC-9E24-0B239A07DD93}">
      <dgm:prSet/>
      <dgm:spPr/>
      <dgm:t>
        <a:bodyPr/>
        <a:lstStyle/>
        <a:p>
          <a:endParaRPr lang="en-US"/>
        </a:p>
      </dgm:t>
    </dgm:pt>
    <dgm:pt modelId="{F7F9F0D0-1D42-4AFC-997B-6E06A0FE6E28}" type="sibTrans" cxnId="{512B45DD-5323-4BDC-9E24-0B239A07DD93}">
      <dgm:prSet/>
      <dgm:spPr/>
      <dgm:t>
        <a:bodyPr/>
        <a:lstStyle/>
        <a:p>
          <a:endParaRPr lang="en-US"/>
        </a:p>
      </dgm:t>
    </dgm:pt>
    <dgm:pt modelId="{6621BD33-CE74-4346-A1BA-D6879D8708E3}">
      <dgm:prSet phldrT="[Text]"/>
      <dgm:spPr/>
      <dgm:t>
        <a:bodyPr/>
        <a:lstStyle/>
        <a:p>
          <a:r>
            <a:rPr lang="en-US" dirty="0"/>
            <a:t>3.1 Insert</a:t>
          </a:r>
        </a:p>
      </dgm:t>
    </dgm:pt>
    <dgm:pt modelId="{818587A6-0C25-45E2-AE2F-F2D0C987DF56}" type="parTrans" cxnId="{2A00EAA8-FE54-4BB8-953D-3D2B9042635D}">
      <dgm:prSet/>
      <dgm:spPr/>
      <dgm:t>
        <a:bodyPr/>
        <a:lstStyle/>
        <a:p>
          <a:endParaRPr lang="en-US"/>
        </a:p>
      </dgm:t>
    </dgm:pt>
    <dgm:pt modelId="{6D84E0BE-24BE-4716-8DBE-52E28F3DCFB5}" type="sibTrans" cxnId="{2A00EAA8-FE54-4BB8-953D-3D2B9042635D}">
      <dgm:prSet/>
      <dgm:spPr/>
      <dgm:t>
        <a:bodyPr/>
        <a:lstStyle/>
        <a:p>
          <a:endParaRPr lang="en-US"/>
        </a:p>
      </dgm:t>
    </dgm:pt>
    <dgm:pt modelId="{1CA73FD5-3EC3-450A-89F7-9E85B9B894E0}">
      <dgm:prSet phldrT="[Text]"/>
      <dgm:spPr/>
      <dgm:t>
        <a:bodyPr/>
        <a:lstStyle/>
        <a:p>
          <a:pPr>
            <a:buFont typeface="Wingdings" panose="05000000000000000000" pitchFamily="2" charset="2"/>
            <a:buChar char="Ø"/>
          </a:pPr>
          <a:r>
            <a:rPr lang="en-US" dirty="0">
              <a:solidFill>
                <a:srgbClr val="FFC000"/>
              </a:solidFill>
            </a:rPr>
            <a:t>Presented by HAK </a:t>
          </a:r>
          <a:r>
            <a:rPr lang="en-US" dirty="0" err="1">
              <a:solidFill>
                <a:srgbClr val="FFC000"/>
              </a:solidFill>
            </a:rPr>
            <a:t>Kimhong</a:t>
          </a:r>
          <a:endParaRPr lang="en-US" dirty="0">
            <a:solidFill>
              <a:srgbClr val="FFC000"/>
            </a:solidFill>
          </a:endParaRPr>
        </a:p>
      </dgm:t>
    </dgm:pt>
    <dgm:pt modelId="{41217042-888F-4546-BBCB-D632344F886A}" type="parTrans" cxnId="{BD6E69C3-2471-4A48-8825-01C8496DA838}">
      <dgm:prSet/>
      <dgm:spPr/>
      <dgm:t>
        <a:bodyPr/>
        <a:lstStyle/>
        <a:p>
          <a:endParaRPr lang="en-US"/>
        </a:p>
      </dgm:t>
    </dgm:pt>
    <dgm:pt modelId="{65F51D81-AEAF-43BC-990B-9483735049C2}" type="sibTrans" cxnId="{BD6E69C3-2471-4A48-8825-01C8496DA838}">
      <dgm:prSet/>
      <dgm:spPr/>
      <dgm:t>
        <a:bodyPr/>
        <a:lstStyle/>
        <a:p>
          <a:endParaRPr lang="en-US"/>
        </a:p>
      </dgm:t>
    </dgm:pt>
    <dgm:pt modelId="{A42C0DE8-118B-41D4-997C-7285EDCD9FE8}">
      <dgm:prSet phldrT="[Text]"/>
      <dgm:spPr/>
      <dgm:t>
        <a:bodyPr/>
        <a:lstStyle/>
        <a:p>
          <a:pPr>
            <a:buFont typeface="Arial" panose="020B0604020202020204" pitchFamily="34" charset="0"/>
            <a:buChar char="•"/>
          </a:pPr>
          <a:r>
            <a:rPr lang="en-US" dirty="0"/>
            <a:t>3.2 Search</a:t>
          </a:r>
        </a:p>
      </dgm:t>
    </dgm:pt>
    <dgm:pt modelId="{5E39AD4D-B7CB-4C7E-856A-09302E93AE72}" type="parTrans" cxnId="{FCEAEFCC-2E0A-4AC9-8D47-C94C5433CF70}">
      <dgm:prSet/>
      <dgm:spPr/>
      <dgm:t>
        <a:bodyPr/>
        <a:lstStyle/>
        <a:p>
          <a:endParaRPr lang="en-US"/>
        </a:p>
      </dgm:t>
    </dgm:pt>
    <dgm:pt modelId="{52728650-F2AE-4A93-8F53-E0B212216007}" type="sibTrans" cxnId="{FCEAEFCC-2E0A-4AC9-8D47-C94C5433CF70}">
      <dgm:prSet/>
      <dgm:spPr/>
      <dgm:t>
        <a:bodyPr/>
        <a:lstStyle/>
        <a:p>
          <a:endParaRPr lang="en-US"/>
        </a:p>
      </dgm:t>
    </dgm:pt>
    <dgm:pt modelId="{5BBFC540-D0D5-4552-A316-6410CEA3C3B8}">
      <dgm:prSet phldrT="[Text]"/>
      <dgm:spPr/>
      <dgm:t>
        <a:bodyPr/>
        <a:lstStyle/>
        <a:p>
          <a:pPr>
            <a:buFont typeface="Wingdings" panose="05000000000000000000" pitchFamily="2" charset="2"/>
            <a:buChar char="Ø"/>
          </a:pPr>
          <a:r>
            <a:rPr lang="en-US" dirty="0">
              <a:solidFill>
                <a:srgbClr val="FFC000"/>
              </a:solidFill>
            </a:rPr>
            <a:t>Presented by LONG </a:t>
          </a:r>
          <a:r>
            <a:rPr lang="en-US" dirty="0" err="1">
              <a:solidFill>
                <a:srgbClr val="FFC000"/>
              </a:solidFill>
            </a:rPr>
            <a:t>Channleap</a:t>
          </a:r>
          <a:endParaRPr lang="en-US" dirty="0">
            <a:solidFill>
              <a:srgbClr val="FFC000"/>
            </a:solidFill>
          </a:endParaRPr>
        </a:p>
      </dgm:t>
    </dgm:pt>
    <dgm:pt modelId="{05EC6C04-415B-4450-9C85-B5EE7DA63A1D}" type="parTrans" cxnId="{E43F7AA0-A151-4574-A059-180FE7906579}">
      <dgm:prSet/>
      <dgm:spPr/>
      <dgm:t>
        <a:bodyPr/>
        <a:lstStyle/>
        <a:p>
          <a:endParaRPr lang="en-US"/>
        </a:p>
      </dgm:t>
    </dgm:pt>
    <dgm:pt modelId="{17EDE970-4466-484E-8FBD-764CB9A89238}" type="sibTrans" cxnId="{E43F7AA0-A151-4574-A059-180FE7906579}">
      <dgm:prSet/>
      <dgm:spPr/>
      <dgm:t>
        <a:bodyPr/>
        <a:lstStyle/>
        <a:p>
          <a:endParaRPr lang="en-US"/>
        </a:p>
      </dgm:t>
    </dgm:pt>
    <dgm:pt modelId="{0C333A33-715D-4121-9653-77791BF52086}">
      <dgm:prSet phldrT="[Text]"/>
      <dgm:spPr/>
      <dgm:t>
        <a:bodyPr/>
        <a:lstStyle/>
        <a:p>
          <a:pPr>
            <a:buFont typeface="Arial" panose="020B0604020202020204" pitchFamily="34" charset="0"/>
            <a:buChar char="•"/>
          </a:pPr>
          <a:r>
            <a:rPr lang="en-US" dirty="0"/>
            <a:t>3.3 Delete</a:t>
          </a:r>
        </a:p>
      </dgm:t>
    </dgm:pt>
    <dgm:pt modelId="{D25561FF-2D4C-4775-AE7D-1D0738F98CD6}" type="parTrans" cxnId="{030857A0-CA83-4EB4-BE29-A9DBA66F8660}">
      <dgm:prSet/>
      <dgm:spPr/>
      <dgm:t>
        <a:bodyPr/>
        <a:lstStyle/>
        <a:p>
          <a:endParaRPr lang="en-US"/>
        </a:p>
      </dgm:t>
    </dgm:pt>
    <dgm:pt modelId="{ED21AF80-28B9-4B8A-A829-3706529A919B}" type="sibTrans" cxnId="{030857A0-CA83-4EB4-BE29-A9DBA66F8660}">
      <dgm:prSet/>
      <dgm:spPr/>
      <dgm:t>
        <a:bodyPr/>
        <a:lstStyle/>
        <a:p>
          <a:endParaRPr lang="en-US"/>
        </a:p>
      </dgm:t>
    </dgm:pt>
    <dgm:pt modelId="{D9C4CA90-272E-4FFF-A5B0-D68B449B4614}">
      <dgm:prSet phldrT="[Text]"/>
      <dgm:spPr/>
      <dgm:t>
        <a:bodyPr/>
        <a:lstStyle/>
        <a:p>
          <a:pPr>
            <a:buFont typeface="Wingdings" panose="05000000000000000000" pitchFamily="2" charset="2"/>
            <a:buChar char="Ø"/>
          </a:pPr>
          <a:r>
            <a:rPr lang="en-US" dirty="0">
              <a:solidFill>
                <a:srgbClr val="FFC000"/>
              </a:solidFill>
            </a:rPr>
            <a:t>CHORN </a:t>
          </a:r>
          <a:r>
            <a:rPr lang="en-US" dirty="0" err="1">
              <a:solidFill>
                <a:srgbClr val="FFC000"/>
              </a:solidFill>
            </a:rPr>
            <a:t>Chanlekhna</a:t>
          </a:r>
          <a:endParaRPr lang="en-US" dirty="0">
            <a:solidFill>
              <a:srgbClr val="FFC000"/>
            </a:solidFill>
          </a:endParaRPr>
        </a:p>
      </dgm:t>
    </dgm:pt>
    <dgm:pt modelId="{65BC54E2-60D4-4F81-A2D2-BA4957EAB030}" type="parTrans" cxnId="{B6F0AD61-9B18-46D8-A2F9-285835160480}">
      <dgm:prSet/>
      <dgm:spPr/>
      <dgm:t>
        <a:bodyPr/>
        <a:lstStyle/>
        <a:p>
          <a:endParaRPr lang="en-US"/>
        </a:p>
      </dgm:t>
    </dgm:pt>
    <dgm:pt modelId="{C7B597C7-EA2C-4372-B6A4-80D0063AE9F6}" type="sibTrans" cxnId="{B6F0AD61-9B18-46D8-A2F9-285835160480}">
      <dgm:prSet/>
      <dgm:spPr/>
      <dgm:t>
        <a:bodyPr/>
        <a:lstStyle/>
        <a:p>
          <a:endParaRPr lang="en-US"/>
        </a:p>
      </dgm:t>
    </dgm:pt>
    <dgm:pt modelId="{D222B6CF-D41F-4D54-8A81-08BE6A448AB9}">
      <dgm:prSet phldrT="[Text]"/>
      <dgm:spPr/>
      <dgm:t>
        <a:bodyPr/>
        <a:lstStyle/>
        <a:p>
          <a:pPr>
            <a:buFont typeface="Wingdings" panose="05000000000000000000" pitchFamily="2" charset="2"/>
            <a:buChar char="Ø"/>
          </a:pPr>
          <a:r>
            <a:rPr lang="en-US" dirty="0"/>
            <a:t>4. Time complexity</a:t>
          </a:r>
        </a:p>
      </dgm:t>
    </dgm:pt>
    <dgm:pt modelId="{21D2558E-9004-4750-BC1A-5F167C7BF12C}" type="parTrans" cxnId="{C166BF2D-F888-45E3-B3B5-FDA53A89E330}">
      <dgm:prSet/>
      <dgm:spPr/>
      <dgm:t>
        <a:bodyPr/>
        <a:lstStyle/>
        <a:p>
          <a:endParaRPr lang="en-US"/>
        </a:p>
      </dgm:t>
    </dgm:pt>
    <dgm:pt modelId="{BB88029A-2A90-49F1-B3E6-126D9BC253EA}" type="sibTrans" cxnId="{C166BF2D-F888-45E3-B3B5-FDA53A89E330}">
      <dgm:prSet/>
      <dgm:spPr/>
      <dgm:t>
        <a:bodyPr/>
        <a:lstStyle/>
        <a:p>
          <a:endParaRPr lang="en-US"/>
        </a:p>
      </dgm:t>
    </dgm:pt>
    <dgm:pt modelId="{9F0952BB-7204-4319-A142-6F2D8FDB4DCE}">
      <dgm:prSet phldrT="[Text]"/>
      <dgm:spPr/>
      <dgm:t>
        <a:bodyPr/>
        <a:lstStyle/>
        <a:p>
          <a:pPr>
            <a:buFont typeface="Arial" panose="020B0604020202020204" pitchFamily="34" charset="0"/>
            <a:buChar char="•"/>
          </a:pPr>
          <a:r>
            <a:rPr lang="en-US" dirty="0">
              <a:solidFill>
                <a:srgbClr val="FFC000"/>
              </a:solidFill>
            </a:rPr>
            <a:t>Presented by KOH Tito</a:t>
          </a:r>
        </a:p>
      </dgm:t>
    </dgm:pt>
    <dgm:pt modelId="{D7744C73-90FE-4153-8DD6-C009B6E8F592}" type="parTrans" cxnId="{005B7359-EF29-45ED-AD4A-6F6F3F4C1AAE}">
      <dgm:prSet/>
      <dgm:spPr/>
      <dgm:t>
        <a:bodyPr/>
        <a:lstStyle/>
        <a:p>
          <a:endParaRPr lang="en-US"/>
        </a:p>
      </dgm:t>
    </dgm:pt>
    <dgm:pt modelId="{5355B2F4-363B-4A58-B215-0B9A0B4FC876}" type="sibTrans" cxnId="{005B7359-EF29-45ED-AD4A-6F6F3F4C1AAE}">
      <dgm:prSet/>
      <dgm:spPr/>
      <dgm:t>
        <a:bodyPr/>
        <a:lstStyle/>
        <a:p>
          <a:endParaRPr lang="en-US"/>
        </a:p>
      </dgm:t>
    </dgm:pt>
    <dgm:pt modelId="{153CC59C-DA5D-4CA1-8091-4CB878B583D4}">
      <dgm:prSet phldrT="[Text]"/>
      <dgm:spPr/>
      <dgm:t>
        <a:bodyPr/>
        <a:lstStyle/>
        <a:p>
          <a:pPr>
            <a:buFont typeface="Arial" panose="020B0604020202020204" pitchFamily="34" charset="0"/>
            <a:buChar char="•"/>
          </a:pPr>
          <a:r>
            <a:rPr lang="en-US" dirty="0"/>
            <a:t>5. Advantages and Disadvantages of Linear probing</a:t>
          </a:r>
        </a:p>
      </dgm:t>
    </dgm:pt>
    <dgm:pt modelId="{795EC732-B1C2-432E-B060-6377B6DCD4E3}" type="parTrans" cxnId="{311B07B2-AD41-427D-B245-F2FAEAF2947D}">
      <dgm:prSet/>
      <dgm:spPr/>
      <dgm:t>
        <a:bodyPr/>
        <a:lstStyle/>
        <a:p>
          <a:endParaRPr lang="en-US"/>
        </a:p>
      </dgm:t>
    </dgm:pt>
    <dgm:pt modelId="{226BA3C1-C4A7-49A1-A243-0BE3DCC49CB8}" type="sibTrans" cxnId="{311B07B2-AD41-427D-B245-F2FAEAF2947D}">
      <dgm:prSet/>
      <dgm:spPr/>
      <dgm:t>
        <a:bodyPr/>
        <a:lstStyle/>
        <a:p>
          <a:endParaRPr lang="en-US"/>
        </a:p>
      </dgm:t>
    </dgm:pt>
    <dgm:pt modelId="{DBE97AA8-3A68-488B-B794-75BC88009DF7}">
      <dgm:prSet phldrT="[Text]"/>
      <dgm:spPr/>
      <dgm:t>
        <a:bodyPr/>
        <a:lstStyle/>
        <a:p>
          <a:pPr>
            <a:buFont typeface="Arial" panose="020B0604020202020204" pitchFamily="34" charset="0"/>
            <a:buChar char="•"/>
          </a:pPr>
          <a:r>
            <a:rPr lang="en-US" dirty="0">
              <a:solidFill>
                <a:srgbClr val="FFC000"/>
              </a:solidFill>
            </a:rPr>
            <a:t>Presented by CHOU </a:t>
          </a:r>
          <a:r>
            <a:rPr lang="en-US" dirty="0" err="1">
              <a:solidFill>
                <a:srgbClr val="FFC000"/>
              </a:solidFill>
            </a:rPr>
            <a:t>Vandy</a:t>
          </a:r>
          <a:endParaRPr lang="en-US" dirty="0">
            <a:solidFill>
              <a:srgbClr val="FFC000"/>
            </a:solidFill>
          </a:endParaRPr>
        </a:p>
      </dgm:t>
    </dgm:pt>
    <dgm:pt modelId="{13CA79FA-BE7A-43E1-B764-AEDB691BE732}" type="parTrans" cxnId="{7441A760-4E89-4522-9D32-D5F55E66C892}">
      <dgm:prSet/>
      <dgm:spPr/>
      <dgm:t>
        <a:bodyPr/>
        <a:lstStyle/>
        <a:p>
          <a:endParaRPr lang="en-US"/>
        </a:p>
      </dgm:t>
    </dgm:pt>
    <dgm:pt modelId="{B2472160-C09F-43CA-B981-9BD0D4BE3004}" type="sibTrans" cxnId="{7441A760-4E89-4522-9D32-D5F55E66C892}">
      <dgm:prSet/>
      <dgm:spPr/>
      <dgm:t>
        <a:bodyPr/>
        <a:lstStyle/>
        <a:p>
          <a:endParaRPr lang="en-US"/>
        </a:p>
      </dgm:t>
    </dgm:pt>
    <dgm:pt modelId="{41884CF5-726B-4EC4-AFA7-42D7456920E4}">
      <dgm:prSet phldrT="[Text]"/>
      <dgm:spPr/>
      <dgm:t>
        <a:bodyPr/>
        <a:lstStyle/>
        <a:p>
          <a:pPr>
            <a:buFont typeface="Arial" panose="020B0604020202020204" pitchFamily="34" charset="0"/>
            <a:buChar char="•"/>
          </a:pPr>
          <a:r>
            <a:rPr lang="en-US" dirty="0"/>
            <a:t>6. Linear probing vs Quadratic probing vs Double </a:t>
          </a:r>
          <a:r>
            <a:rPr lang="en-US" dirty="0" err="1"/>
            <a:t>heshing</a:t>
          </a:r>
          <a:endParaRPr lang="en-US" dirty="0"/>
        </a:p>
      </dgm:t>
    </dgm:pt>
    <dgm:pt modelId="{5CB41A88-BE4E-4D9F-8E4F-86826B686DCB}" type="parTrans" cxnId="{C801B031-6862-4C9F-8A32-D664EEB0FB45}">
      <dgm:prSet/>
      <dgm:spPr/>
      <dgm:t>
        <a:bodyPr/>
        <a:lstStyle/>
        <a:p>
          <a:endParaRPr lang="en-US"/>
        </a:p>
      </dgm:t>
    </dgm:pt>
    <dgm:pt modelId="{A074A86C-E608-4360-93C6-AB0BDDEC7676}" type="sibTrans" cxnId="{C801B031-6862-4C9F-8A32-D664EEB0FB45}">
      <dgm:prSet/>
      <dgm:spPr/>
      <dgm:t>
        <a:bodyPr/>
        <a:lstStyle/>
        <a:p>
          <a:endParaRPr lang="en-US"/>
        </a:p>
      </dgm:t>
    </dgm:pt>
    <dgm:pt modelId="{58DAE1B1-CA33-42D4-AAFD-BE339132631E}">
      <dgm:prSet phldrT="[Text]"/>
      <dgm:spPr/>
      <dgm:t>
        <a:bodyPr/>
        <a:lstStyle/>
        <a:p>
          <a:pPr>
            <a:buFont typeface="Arial" panose="020B0604020202020204" pitchFamily="34" charset="0"/>
            <a:buChar char="•"/>
          </a:pPr>
          <a:r>
            <a:rPr lang="en-US" dirty="0">
              <a:solidFill>
                <a:srgbClr val="FFC000"/>
              </a:solidFill>
            </a:rPr>
            <a:t>Presented by KRY </a:t>
          </a:r>
          <a:r>
            <a:rPr lang="en-US" dirty="0" err="1">
              <a:solidFill>
                <a:srgbClr val="FFC000"/>
              </a:solidFill>
            </a:rPr>
            <a:t>Senghort</a:t>
          </a:r>
          <a:r>
            <a:rPr lang="en-US" dirty="0">
              <a:solidFill>
                <a:srgbClr val="FFC000"/>
              </a:solidFill>
            </a:rPr>
            <a:t> and NGIM </a:t>
          </a:r>
          <a:r>
            <a:rPr lang="en-US" dirty="0" err="1">
              <a:solidFill>
                <a:srgbClr val="FFC000"/>
              </a:solidFill>
            </a:rPr>
            <a:t>Panha</a:t>
          </a:r>
          <a:endParaRPr lang="en-US" dirty="0">
            <a:solidFill>
              <a:srgbClr val="FFC000"/>
            </a:solidFill>
          </a:endParaRPr>
        </a:p>
      </dgm:t>
    </dgm:pt>
    <dgm:pt modelId="{5A7423BC-1A4A-42A6-B0FC-2C18043233BD}" type="parTrans" cxnId="{7781BC53-907C-41E7-AA74-48FD517EB0F9}">
      <dgm:prSet/>
      <dgm:spPr/>
      <dgm:t>
        <a:bodyPr/>
        <a:lstStyle/>
        <a:p>
          <a:endParaRPr lang="en-US"/>
        </a:p>
      </dgm:t>
    </dgm:pt>
    <dgm:pt modelId="{2A243370-172B-4A0E-9B61-22B1184D6455}" type="sibTrans" cxnId="{7781BC53-907C-41E7-AA74-48FD517EB0F9}">
      <dgm:prSet/>
      <dgm:spPr/>
      <dgm:t>
        <a:bodyPr/>
        <a:lstStyle/>
        <a:p>
          <a:endParaRPr lang="en-US"/>
        </a:p>
      </dgm:t>
    </dgm:pt>
    <dgm:pt modelId="{EE7CEA87-9B86-42E1-A15B-0EFAC9D68376}" type="pres">
      <dgm:prSet presAssocID="{4DC177A1-74BF-4C44-B72E-D2BD4CF3CC2D}" presName="linear" presStyleCnt="0">
        <dgm:presLayoutVars>
          <dgm:animLvl val="lvl"/>
          <dgm:resizeHandles val="exact"/>
        </dgm:presLayoutVars>
      </dgm:prSet>
      <dgm:spPr/>
    </dgm:pt>
    <dgm:pt modelId="{A4231FB6-3149-4B84-9985-9D4A1F11DB3A}" type="pres">
      <dgm:prSet presAssocID="{AA5C5818-FE5B-42AC-A15A-C7E73F80C7B5}" presName="parentText" presStyleLbl="node1" presStyleIdx="0" presStyleCnt="6" custLinFactNeighborX="-723" custLinFactNeighborY="-13034">
        <dgm:presLayoutVars>
          <dgm:chMax val="0"/>
          <dgm:bulletEnabled val="1"/>
        </dgm:presLayoutVars>
      </dgm:prSet>
      <dgm:spPr/>
    </dgm:pt>
    <dgm:pt modelId="{18F9AFFB-C1D4-4973-A711-E6B4B8484BEB}" type="pres">
      <dgm:prSet presAssocID="{AA5C5818-FE5B-42AC-A15A-C7E73F80C7B5}" presName="childText" presStyleLbl="revTx" presStyleIdx="0" presStyleCnt="6">
        <dgm:presLayoutVars>
          <dgm:bulletEnabled val="1"/>
        </dgm:presLayoutVars>
      </dgm:prSet>
      <dgm:spPr/>
    </dgm:pt>
    <dgm:pt modelId="{4E8E6A73-E2EB-4A93-AE0E-E3899BFDA050}" type="pres">
      <dgm:prSet presAssocID="{3440A8F0-3D11-436B-8670-67B07BB3F68C}" presName="parentText" presStyleLbl="node1" presStyleIdx="1" presStyleCnt="6">
        <dgm:presLayoutVars>
          <dgm:chMax val="0"/>
          <dgm:bulletEnabled val="1"/>
        </dgm:presLayoutVars>
      </dgm:prSet>
      <dgm:spPr/>
    </dgm:pt>
    <dgm:pt modelId="{D3B75504-AB77-4057-B114-20AD9B0B6E82}" type="pres">
      <dgm:prSet presAssocID="{3440A8F0-3D11-436B-8670-67B07BB3F68C}" presName="childText" presStyleLbl="revTx" presStyleIdx="1" presStyleCnt="6">
        <dgm:presLayoutVars>
          <dgm:bulletEnabled val="1"/>
        </dgm:presLayoutVars>
      </dgm:prSet>
      <dgm:spPr/>
    </dgm:pt>
    <dgm:pt modelId="{309A729F-B09D-40C2-B51F-C3C079BA3973}" type="pres">
      <dgm:prSet presAssocID="{876134F0-02F7-4CCB-89B7-CE3FE0CA9EFF}" presName="parentText" presStyleLbl="node1" presStyleIdx="2" presStyleCnt="6">
        <dgm:presLayoutVars>
          <dgm:chMax val="0"/>
          <dgm:bulletEnabled val="1"/>
        </dgm:presLayoutVars>
      </dgm:prSet>
      <dgm:spPr/>
    </dgm:pt>
    <dgm:pt modelId="{6216BE7E-EA8E-41BE-83F1-19DA44DEA947}" type="pres">
      <dgm:prSet presAssocID="{876134F0-02F7-4CCB-89B7-CE3FE0CA9EFF}" presName="childText" presStyleLbl="revTx" presStyleIdx="2" presStyleCnt="6">
        <dgm:presLayoutVars>
          <dgm:bulletEnabled val="1"/>
        </dgm:presLayoutVars>
      </dgm:prSet>
      <dgm:spPr/>
    </dgm:pt>
    <dgm:pt modelId="{2AB559D2-2DDD-4FC4-891D-1428435B3030}" type="pres">
      <dgm:prSet presAssocID="{D222B6CF-D41F-4D54-8A81-08BE6A448AB9}" presName="parentText" presStyleLbl="node1" presStyleIdx="3" presStyleCnt="6">
        <dgm:presLayoutVars>
          <dgm:chMax val="0"/>
          <dgm:bulletEnabled val="1"/>
        </dgm:presLayoutVars>
      </dgm:prSet>
      <dgm:spPr/>
    </dgm:pt>
    <dgm:pt modelId="{C71DB1DF-44CF-46CD-A787-06DD67FCE831}" type="pres">
      <dgm:prSet presAssocID="{D222B6CF-D41F-4D54-8A81-08BE6A448AB9}" presName="childText" presStyleLbl="revTx" presStyleIdx="3" presStyleCnt="6">
        <dgm:presLayoutVars>
          <dgm:bulletEnabled val="1"/>
        </dgm:presLayoutVars>
      </dgm:prSet>
      <dgm:spPr/>
    </dgm:pt>
    <dgm:pt modelId="{256F9F20-496E-47FF-8326-1B5D8C172B57}" type="pres">
      <dgm:prSet presAssocID="{153CC59C-DA5D-4CA1-8091-4CB878B583D4}" presName="parentText" presStyleLbl="node1" presStyleIdx="4" presStyleCnt="6">
        <dgm:presLayoutVars>
          <dgm:chMax val="0"/>
          <dgm:bulletEnabled val="1"/>
        </dgm:presLayoutVars>
      </dgm:prSet>
      <dgm:spPr/>
    </dgm:pt>
    <dgm:pt modelId="{1D7E71B9-91EE-46D6-A769-2E0CF11AB00A}" type="pres">
      <dgm:prSet presAssocID="{153CC59C-DA5D-4CA1-8091-4CB878B583D4}" presName="childText" presStyleLbl="revTx" presStyleIdx="4" presStyleCnt="6">
        <dgm:presLayoutVars>
          <dgm:bulletEnabled val="1"/>
        </dgm:presLayoutVars>
      </dgm:prSet>
      <dgm:spPr/>
    </dgm:pt>
    <dgm:pt modelId="{F4E3AA18-73F3-418E-BE13-B37A03B709E6}" type="pres">
      <dgm:prSet presAssocID="{41884CF5-726B-4EC4-AFA7-42D7456920E4}" presName="parentText" presStyleLbl="node1" presStyleIdx="5" presStyleCnt="6">
        <dgm:presLayoutVars>
          <dgm:chMax val="0"/>
          <dgm:bulletEnabled val="1"/>
        </dgm:presLayoutVars>
      </dgm:prSet>
      <dgm:spPr/>
    </dgm:pt>
    <dgm:pt modelId="{49479C26-6A84-4713-8163-103E3FCBFB80}" type="pres">
      <dgm:prSet presAssocID="{41884CF5-726B-4EC4-AFA7-42D7456920E4}" presName="childText" presStyleLbl="revTx" presStyleIdx="5" presStyleCnt="6">
        <dgm:presLayoutVars>
          <dgm:bulletEnabled val="1"/>
        </dgm:presLayoutVars>
      </dgm:prSet>
      <dgm:spPr/>
    </dgm:pt>
  </dgm:ptLst>
  <dgm:cxnLst>
    <dgm:cxn modelId="{04CE6109-B631-4671-A86F-C5A3495559E1}" type="presOf" srcId="{A42C0DE8-118B-41D4-997C-7285EDCD9FE8}" destId="{6216BE7E-EA8E-41BE-83F1-19DA44DEA947}" srcOrd="0" destOrd="2" presId="urn:microsoft.com/office/officeart/2005/8/layout/vList2"/>
    <dgm:cxn modelId="{A57DA914-C478-4DC1-A522-AF3664F8308E}" srcId="{4DC177A1-74BF-4C44-B72E-D2BD4CF3CC2D}" destId="{AA5C5818-FE5B-42AC-A15A-C7E73F80C7B5}" srcOrd="0" destOrd="0" parTransId="{9B452D8B-1546-4F95-88F8-802990713F0D}" sibTransId="{6DCFC210-E9B8-4E98-A184-FA9F754D2F61}"/>
    <dgm:cxn modelId="{E54BA725-0A4F-4FE5-B458-B55E57F1180A}" type="presOf" srcId="{5DB76DF3-E575-4ADC-BF3B-DABAC290E072}" destId="{18F9AFFB-C1D4-4973-A711-E6B4B8484BEB}" srcOrd="0" destOrd="0" presId="urn:microsoft.com/office/officeart/2005/8/layout/vList2"/>
    <dgm:cxn modelId="{C166BF2D-F888-45E3-B3B5-FDA53A89E330}" srcId="{4DC177A1-74BF-4C44-B72E-D2BD4CF3CC2D}" destId="{D222B6CF-D41F-4D54-8A81-08BE6A448AB9}" srcOrd="3" destOrd="0" parTransId="{21D2558E-9004-4750-BC1A-5F167C7BF12C}" sibTransId="{BB88029A-2A90-49F1-B3E6-126D9BC253EA}"/>
    <dgm:cxn modelId="{C801B031-6862-4C9F-8A32-D664EEB0FB45}" srcId="{4DC177A1-74BF-4C44-B72E-D2BD4CF3CC2D}" destId="{41884CF5-726B-4EC4-AFA7-42D7456920E4}" srcOrd="5" destOrd="0" parTransId="{5CB41A88-BE4E-4D9F-8E4F-86826B686DCB}" sibTransId="{A074A86C-E608-4360-93C6-AB0BDDEC7676}"/>
    <dgm:cxn modelId="{C31D0933-0107-403B-8BA4-4B8D3B197AD4}" type="presOf" srcId="{6621BD33-CE74-4346-A1BA-D6879D8708E3}" destId="{6216BE7E-EA8E-41BE-83F1-19DA44DEA947}" srcOrd="0" destOrd="0" presId="urn:microsoft.com/office/officeart/2005/8/layout/vList2"/>
    <dgm:cxn modelId="{2A05B833-A1D4-4812-BC18-AFB00FA8A2EB}" type="presOf" srcId="{3440A8F0-3D11-436B-8670-67B07BB3F68C}" destId="{4E8E6A73-E2EB-4A93-AE0E-E3899BFDA050}" srcOrd="0" destOrd="0" presId="urn:microsoft.com/office/officeart/2005/8/layout/vList2"/>
    <dgm:cxn modelId="{7441A760-4E89-4522-9D32-D5F55E66C892}" srcId="{153CC59C-DA5D-4CA1-8091-4CB878B583D4}" destId="{DBE97AA8-3A68-488B-B794-75BC88009DF7}" srcOrd="0" destOrd="0" parTransId="{13CA79FA-BE7A-43E1-B764-AEDB691BE732}" sibTransId="{B2472160-C09F-43CA-B981-9BD0D4BE3004}"/>
    <dgm:cxn modelId="{B6F0AD61-9B18-46D8-A2F9-285835160480}" srcId="{0C333A33-715D-4121-9653-77791BF52086}" destId="{D9C4CA90-272E-4FFF-A5B0-D68B449B4614}" srcOrd="0" destOrd="0" parTransId="{65BC54E2-60D4-4F81-A2D2-BA4957EAB030}" sibTransId="{C7B597C7-EA2C-4372-B6A4-80D0063AE9F6}"/>
    <dgm:cxn modelId="{61B7E14C-38D9-45FC-A077-E3E59CC8486F}" type="presOf" srcId="{AA5C5818-FE5B-42AC-A15A-C7E73F80C7B5}" destId="{A4231FB6-3149-4B84-9985-9D4A1F11DB3A}" srcOrd="0" destOrd="0" presId="urn:microsoft.com/office/officeart/2005/8/layout/vList2"/>
    <dgm:cxn modelId="{2CE34E6D-D665-4FA1-8EBC-8FC8A7FEAEE4}" type="presOf" srcId="{58DAE1B1-CA33-42D4-AAFD-BE339132631E}" destId="{49479C26-6A84-4713-8163-103E3FCBFB80}" srcOrd="0" destOrd="0" presId="urn:microsoft.com/office/officeart/2005/8/layout/vList2"/>
    <dgm:cxn modelId="{7781BC53-907C-41E7-AA74-48FD517EB0F9}" srcId="{41884CF5-726B-4EC4-AFA7-42D7456920E4}" destId="{58DAE1B1-CA33-42D4-AAFD-BE339132631E}" srcOrd="0" destOrd="0" parTransId="{5A7423BC-1A4A-42A6-B0FC-2C18043233BD}" sibTransId="{2A243370-172B-4A0E-9B61-22B1184D6455}"/>
    <dgm:cxn modelId="{28522676-F516-4994-8612-B03329958A8D}" type="presOf" srcId="{1CA73FD5-3EC3-450A-89F7-9E85B9B894E0}" destId="{6216BE7E-EA8E-41BE-83F1-19DA44DEA947}" srcOrd="0" destOrd="1" presId="urn:microsoft.com/office/officeart/2005/8/layout/vList2"/>
    <dgm:cxn modelId="{982AEE76-2EF3-4B14-A7DA-DDB9B340A258}" type="presOf" srcId="{DBE97AA8-3A68-488B-B794-75BC88009DF7}" destId="{1D7E71B9-91EE-46D6-A769-2E0CF11AB00A}" srcOrd="0" destOrd="0" presId="urn:microsoft.com/office/officeart/2005/8/layout/vList2"/>
    <dgm:cxn modelId="{005B7359-EF29-45ED-AD4A-6F6F3F4C1AAE}" srcId="{D222B6CF-D41F-4D54-8A81-08BE6A448AB9}" destId="{9F0952BB-7204-4319-A142-6F2D8FDB4DCE}" srcOrd="0" destOrd="0" parTransId="{D7744C73-90FE-4153-8DD6-C009B6E8F592}" sibTransId="{5355B2F4-363B-4A58-B215-0B9A0B4FC876}"/>
    <dgm:cxn modelId="{F07EA079-BBB5-4850-821C-97A533A94C02}" srcId="{4DC177A1-74BF-4C44-B72E-D2BD4CF3CC2D}" destId="{3440A8F0-3D11-436B-8670-67B07BB3F68C}" srcOrd="1" destOrd="0" parTransId="{0CD38BFF-F3EE-4EF8-8380-044346526A72}" sibTransId="{50670D20-6F0F-4C85-9868-DA22CE16E0B6}"/>
    <dgm:cxn modelId="{DEFD0880-AEE8-4C71-A854-AF3A8A21EBC7}" srcId="{AA5C5818-FE5B-42AC-A15A-C7E73F80C7B5}" destId="{5DB76DF3-E575-4ADC-BF3B-DABAC290E072}" srcOrd="0" destOrd="0" parTransId="{34F06A6A-AA50-4CCF-92E5-DAC8869DB78C}" sibTransId="{8841F026-652A-49A9-AB16-92178FB8366A}"/>
    <dgm:cxn modelId="{4660F189-FFFB-4164-902E-9E92724B1916}" type="presOf" srcId="{876134F0-02F7-4CCB-89B7-CE3FE0CA9EFF}" destId="{309A729F-B09D-40C2-B51F-C3C079BA3973}" srcOrd="0" destOrd="0" presId="urn:microsoft.com/office/officeart/2005/8/layout/vList2"/>
    <dgm:cxn modelId="{A6F9E49C-280A-40F9-8F7D-6CC0647A5416}" type="presOf" srcId="{5BBFC540-D0D5-4552-A316-6410CEA3C3B8}" destId="{6216BE7E-EA8E-41BE-83F1-19DA44DEA947}" srcOrd="0" destOrd="3" presId="urn:microsoft.com/office/officeart/2005/8/layout/vList2"/>
    <dgm:cxn modelId="{030857A0-CA83-4EB4-BE29-A9DBA66F8660}" srcId="{876134F0-02F7-4CCB-89B7-CE3FE0CA9EFF}" destId="{0C333A33-715D-4121-9653-77791BF52086}" srcOrd="2" destOrd="0" parTransId="{D25561FF-2D4C-4775-AE7D-1D0738F98CD6}" sibTransId="{ED21AF80-28B9-4B8A-A829-3706529A919B}"/>
    <dgm:cxn modelId="{E43F7AA0-A151-4574-A059-180FE7906579}" srcId="{A42C0DE8-118B-41D4-997C-7285EDCD9FE8}" destId="{5BBFC540-D0D5-4552-A316-6410CEA3C3B8}" srcOrd="0" destOrd="0" parTransId="{05EC6C04-415B-4450-9C85-B5EE7DA63A1D}" sibTransId="{17EDE970-4466-484E-8FBD-764CB9A89238}"/>
    <dgm:cxn modelId="{2A00EAA8-FE54-4BB8-953D-3D2B9042635D}" srcId="{876134F0-02F7-4CCB-89B7-CE3FE0CA9EFF}" destId="{6621BD33-CE74-4346-A1BA-D6879D8708E3}" srcOrd="0" destOrd="0" parTransId="{818587A6-0C25-45E2-AE2F-F2D0C987DF56}" sibTransId="{6D84E0BE-24BE-4716-8DBE-52E28F3DCFB5}"/>
    <dgm:cxn modelId="{206DE9AB-2ECA-49D1-BBA9-9E92BC89F700}" type="presOf" srcId="{D9C4CA90-272E-4FFF-A5B0-D68B449B4614}" destId="{6216BE7E-EA8E-41BE-83F1-19DA44DEA947}" srcOrd="0" destOrd="5" presId="urn:microsoft.com/office/officeart/2005/8/layout/vList2"/>
    <dgm:cxn modelId="{035AD0B0-02F5-4781-AE79-6B3D673C89C6}" type="presOf" srcId="{D222B6CF-D41F-4D54-8A81-08BE6A448AB9}" destId="{2AB559D2-2DDD-4FC4-891D-1428435B3030}" srcOrd="0" destOrd="0" presId="urn:microsoft.com/office/officeart/2005/8/layout/vList2"/>
    <dgm:cxn modelId="{FAEF84B1-1846-48B9-96BF-D5694CC13FDA}" srcId="{3440A8F0-3D11-436B-8670-67B07BB3F68C}" destId="{FC902400-4681-4A8D-B9B5-FCA66335FEE6}" srcOrd="0" destOrd="0" parTransId="{6837CD93-1600-4686-A4C4-C43BCA272139}" sibTransId="{E7FA3F49-73CA-4266-A760-2F2A346D8499}"/>
    <dgm:cxn modelId="{311B07B2-AD41-427D-B245-F2FAEAF2947D}" srcId="{4DC177A1-74BF-4C44-B72E-D2BD4CF3CC2D}" destId="{153CC59C-DA5D-4CA1-8091-4CB878B583D4}" srcOrd="4" destOrd="0" parTransId="{795EC732-B1C2-432E-B060-6377B6DCD4E3}" sibTransId="{226BA3C1-C4A7-49A1-A243-0BE3DCC49CB8}"/>
    <dgm:cxn modelId="{BD6E69C3-2471-4A48-8825-01C8496DA838}" srcId="{6621BD33-CE74-4346-A1BA-D6879D8708E3}" destId="{1CA73FD5-3EC3-450A-89F7-9E85B9B894E0}" srcOrd="0" destOrd="0" parTransId="{41217042-888F-4546-BBCB-D632344F886A}" sibTransId="{65F51D81-AEAF-43BC-990B-9483735049C2}"/>
    <dgm:cxn modelId="{FCEAEFCC-2E0A-4AC9-8D47-C94C5433CF70}" srcId="{876134F0-02F7-4CCB-89B7-CE3FE0CA9EFF}" destId="{A42C0DE8-118B-41D4-997C-7285EDCD9FE8}" srcOrd="1" destOrd="0" parTransId="{5E39AD4D-B7CB-4C7E-856A-09302E93AE72}" sibTransId="{52728650-F2AE-4A93-8F53-E0B212216007}"/>
    <dgm:cxn modelId="{512B45DD-5323-4BDC-9E24-0B239A07DD93}" srcId="{4DC177A1-74BF-4C44-B72E-D2BD4CF3CC2D}" destId="{876134F0-02F7-4CCB-89B7-CE3FE0CA9EFF}" srcOrd="2" destOrd="0" parTransId="{E7ED8BC1-506D-408F-9ED3-EB6961F14E2F}" sibTransId="{F7F9F0D0-1D42-4AFC-997B-6E06A0FE6E28}"/>
    <dgm:cxn modelId="{F2347ADE-9086-4A16-9402-A1338F71145D}" type="presOf" srcId="{4DC177A1-74BF-4C44-B72E-D2BD4CF3CC2D}" destId="{EE7CEA87-9B86-42E1-A15B-0EFAC9D68376}" srcOrd="0" destOrd="0" presId="urn:microsoft.com/office/officeart/2005/8/layout/vList2"/>
    <dgm:cxn modelId="{272EA5DF-E8C6-408D-B6C2-9B8EEFBDF68A}" type="presOf" srcId="{9F0952BB-7204-4319-A142-6F2D8FDB4DCE}" destId="{C71DB1DF-44CF-46CD-A787-06DD67FCE831}" srcOrd="0" destOrd="0" presId="urn:microsoft.com/office/officeart/2005/8/layout/vList2"/>
    <dgm:cxn modelId="{E75698E7-2D15-4726-AC49-3D2F757102AE}" type="presOf" srcId="{41884CF5-726B-4EC4-AFA7-42D7456920E4}" destId="{F4E3AA18-73F3-418E-BE13-B37A03B709E6}" srcOrd="0" destOrd="0" presId="urn:microsoft.com/office/officeart/2005/8/layout/vList2"/>
    <dgm:cxn modelId="{CDDE2BEA-E810-4FE7-8F9A-D7BEA0112A11}" type="presOf" srcId="{0C333A33-715D-4121-9653-77791BF52086}" destId="{6216BE7E-EA8E-41BE-83F1-19DA44DEA947}" srcOrd="0" destOrd="4" presId="urn:microsoft.com/office/officeart/2005/8/layout/vList2"/>
    <dgm:cxn modelId="{3A24ACF1-0BCA-47A3-8F6B-BE9841D7D949}" type="presOf" srcId="{153CC59C-DA5D-4CA1-8091-4CB878B583D4}" destId="{256F9F20-496E-47FF-8326-1B5D8C172B57}" srcOrd="0" destOrd="0" presId="urn:microsoft.com/office/officeart/2005/8/layout/vList2"/>
    <dgm:cxn modelId="{943AF1F8-DBAC-4B49-932B-A29E3E5D0294}" type="presOf" srcId="{FC902400-4681-4A8D-B9B5-FCA66335FEE6}" destId="{D3B75504-AB77-4057-B114-20AD9B0B6E82}" srcOrd="0" destOrd="0" presId="urn:microsoft.com/office/officeart/2005/8/layout/vList2"/>
    <dgm:cxn modelId="{C0579419-DAD6-4DDB-BC9D-47D739665411}" type="presParOf" srcId="{EE7CEA87-9B86-42E1-A15B-0EFAC9D68376}" destId="{A4231FB6-3149-4B84-9985-9D4A1F11DB3A}" srcOrd="0" destOrd="0" presId="urn:microsoft.com/office/officeart/2005/8/layout/vList2"/>
    <dgm:cxn modelId="{0551761F-2980-46A6-8163-1E0DC7D342F9}" type="presParOf" srcId="{EE7CEA87-9B86-42E1-A15B-0EFAC9D68376}" destId="{18F9AFFB-C1D4-4973-A711-E6B4B8484BEB}" srcOrd="1" destOrd="0" presId="urn:microsoft.com/office/officeart/2005/8/layout/vList2"/>
    <dgm:cxn modelId="{9DEB6F57-DB12-4D42-A3CB-DDC097D35D8B}" type="presParOf" srcId="{EE7CEA87-9B86-42E1-A15B-0EFAC9D68376}" destId="{4E8E6A73-E2EB-4A93-AE0E-E3899BFDA050}" srcOrd="2" destOrd="0" presId="urn:microsoft.com/office/officeart/2005/8/layout/vList2"/>
    <dgm:cxn modelId="{AC0EF76A-ABCD-4DB6-B5FD-F7052F31AE3E}" type="presParOf" srcId="{EE7CEA87-9B86-42E1-A15B-0EFAC9D68376}" destId="{D3B75504-AB77-4057-B114-20AD9B0B6E82}" srcOrd="3" destOrd="0" presId="urn:microsoft.com/office/officeart/2005/8/layout/vList2"/>
    <dgm:cxn modelId="{32CCA353-E4D9-4F50-82AE-D11D894BFE6E}" type="presParOf" srcId="{EE7CEA87-9B86-42E1-A15B-0EFAC9D68376}" destId="{309A729F-B09D-40C2-B51F-C3C079BA3973}" srcOrd="4" destOrd="0" presId="urn:microsoft.com/office/officeart/2005/8/layout/vList2"/>
    <dgm:cxn modelId="{AECDD517-5D01-4E53-BF24-19D2FA98FB41}" type="presParOf" srcId="{EE7CEA87-9B86-42E1-A15B-0EFAC9D68376}" destId="{6216BE7E-EA8E-41BE-83F1-19DA44DEA947}" srcOrd="5" destOrd="0" presId="urn:microsoft.com/office/officeart/2005/8/layout/vList2"/>
    <dgm:cxn modelId="{D6E3AC76-6CA9-4836-93F3-EEAB9D439E70}" type="presParOf" srcId="{EE7CEA87-9B86-42E1-A15B-0EFAC9D68376}" destId="{2AB559D2-2DDD-4FC4-891D-1428435B3030}" srcOrd="6" destOrd="0" presId="urn:microsoft.com/office/officeart/2005/8/layout/vList2"/>
    <dgm:cxn modelId="{03B955CF-23D2-480C-945D-A3805E11010D}" type="presParOf" srcId="{EE7CEA87-9B86-42E1-A15B-0EFAC9D68376}" destId="{C71DB1DF-44CF-46CD-A787-06DD67FCE831}" srcOrd="7" destOrd="0" presId="urn:microsoft.com/office/officeart/2005/8/layout/vList2"/>
    <dgm:cxn modelId="{D27A6C21-EB64-4283-8D43-76DFAD063CE9}" type="presParOf" srcId="{EE7CEA87-9B86-42E1-A15B-0EFAC9D68376}" destId="{256F9F20-496E-47FF-8326-1B5D8C172B57}" srcOrd="8" destOrd="0" presId="urn:microsoft.com/office/officeart/2005/8/layout/vList2"/>
    <dgm:cxn modelId="{1EAFD24F-0BBA-4803-A6A8-009440ECB572}" type="presParOf" srcId="{EE7CEA87-9B86-42E1-A15B-0EFAC9D68376}" destId="{1D7E71B9-91EE-46D6-A769-2E0CF11AB00A}" srcOrd="9" destOrd="0" presId="urn:microsoft.com/office/officeart/2005/8/layout/vList2"/>
    <dgm:cxn modelId="{5244955F-1B8A-4729-8F30-380857F21B45}" type="presParOf" srcId="{EE7CEA87-9B86-42E1-A15B-0EFAC9D68376}" destId="{F4E3AA18-73F3-418E-BE13-B37A03B709E6}" srcOrd="10" destOrd="0" presId="urn:microsoft.com/office/officeart/2005/8/layout/vList2"/>
    <dgm:cxn modelId="{349D6B2D-195D-418F-9150-F3556D845B61}" type="presParOf" srcId="{EE7CEA87-9B86-42E1-A15B-0EFAC9D68376}" destId="{49479C26-6A84-4713-8163-103E3FCBFB80}"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A29B17-BEB6-41E8-A575-B6B022AFA98C}" type="doc">
      <dgm:prSet loTypeId="urn:microsoft.com/office/officeart/2008/layout/VerticalCurvedList" loCatId="list" qsTypeId="urn:microsoft.com/office/officeart/2005/8/quickstyle/3d4" qsCatId="3D" csTypeId="urn:microsoft.com/office/officeart/2005/8/colors/accent5_2" csCatId="accent5" phldr="1"/>
      <dgm:spPr/>
      <dgm:t>
        <a:bodyPr/>
        <a:lstStyle/>
        <a:p>
          <a:endParaRPr lang="en-US"/>
        </a:p>
      </dgm:t>
    </dgm:pt>
    <dgm:pt modelId="{6B784D88-CE87-4190-A872-DB6B39252C7E}">
      <dgm:prSet phldrT="[Text]"/>
      <dgm:spPr/>
      <dgm:t>
        <a:bodyPr/>
        <a:lstStyle/>
        <a:p>
          <a:r>
            <a:rPr lang="en-US" dirty="0"/>
            <a:t>What is Hash Table ?</a:t>
          </a:r>
        </a:p>
      </dgm:t>
    </dgm:pt>
    <dgm:pt modelId="{E05EBC70-8183-46C9-B43E-8ED3F854BB0D}" type="parTrans" cxnId="{53E69981-0205-4DAA-938B-F512ED37BD40}">
      <dgm:prSet/>
      <dgm:spPr/>
      <dgm:t>
        <a:bodyPr/>
        <a:lstStyle/>
        <a:p>
          <a:endParaRPr lang="en-US"/>
        </a:p>
      </dgm:t>
    </dgm:pt>
    <dgm:pt modelId="{3F9F1342-8D8F-4906-B656-4FCF032D67C5}" type="sibTrans" cxnId="{53E69981-0205-4DAA-938B-F512ED37BD40}">
      <dgm:prSet/>
      <dgm:spPr/>
      <dgm:t>
        <a:bodyPr/>
        <a:lstStyle/>
        <a:p>
          <a:endParaRPr lang="en-US"/>
        </a:p>
      </dgm:t>
    </dgm:pt>
    <dgm:pt modelId="{BD39CC26-BF01-4612-96D9-D9E29E355107}">
      <dgm:prSet phldrT="[Text]"/>
      <dgm:spPr/>
      <dgm:t>
        <a:bodyPr/>
        <a:lstStyle/>
        <a:p>
          <a:r>
            <a:rPr lang="en-US" dirty="0"/>
            <a:t>What is Hashing ?</a:t>
          </a:r>
        </a:p>
      </dgm:t>
    </dgm:pt>
    <dgm:pt modelId="{1AEBE451-EA71-494D-B3C8-7C470D2BD61F}" type="parTrans" cxnId="{EEFFADF5-29B8-4E53-A49C-12429066630C}">
      <dgm:prSet/>
      <dgm:spPr/>
      <dgm:t>
        <a:bodyPr/>
        <a:lstStyle/>
        <a:p>
          <a:endParaRPr lang="en-US"/>
        </a:p>
      </dgm:t>
    </dgm:pt>
    <dgm:pt modelId="{F20832BF-5547-4287-8396-700EB8501D99}" type="sibTrans" cxnId="{EEFFADF5-29B8-4E53-A49C-12429066630C}">
      <dgm:prSet/>
      <dgm:spPr/>
      <dgm:t>
        <a:bodyPr/>
        <a:lstStyle/>
        <a:p>
          <a:endParaRPr lang="en-US"/>
        </a:p>
      </dgm:t>
    </dgm:pt>
    <dgm:pt modelId="{0ACF68AE-7D56-4701-933A-3BEDCC72D5BD}">
      <dgm:prSet phldrT="[Text]"/>
      <dgm:spPr/>
      <dgm:t>
        <a:bodyPr/>
        <a:lstStyle/>
        <a:p>
          <a:r>
            <a:rPr lang="en-US" dirty="0"/>
            <a:t>What is Hash Collision ?</a:t>
          </a:r>
        </a:p>
      </dgm:t>
    </dgm:pt>
    <dgm:pt modelId="{59A42E0C-5488-46B3-8E46-60523DD3EBE4}" type="parTrans" cxnId="{56A10C8E-9C3B-4CCE-9AA8-C37C45E12CFD}">
      <dgm:prSet/>
      <dgm:spPr/>
      <dgm:t>
        <a:bodyPr/>
        <a:lstStyle/>
        <a:p>
          <a:endParaRPr lang="en-US"/>
        </a:p>
      </dgm:t>
    </dgm:pt>
    <dgm:pt modelId="{0FEC55E5-3B2F-47DC-880F-6A02164684E7}" type="sibTrans" cxnId="{56A10C8E-9C3B-4CCE-9AA8-C37C45E12CFD}">
      <dgm:prSet/>
      <dgm:spPr/>
      <dgm:t>
        <a:bodyPr/>
        <a:lstStyle/>
        <a:p>
          <a:endParaRPr lang="en-US"/>
        </a:p>
      </dgm:t>
    </dgm:pt>
    <dgm:pt modelId="{97568683-45D8-4A6E-A973-D8AD4E940BEE}" type="pres">
      <dgm:prSet presAssocID="{59A29B17-BEB6-41E8-A575-B6B022AFA98C}" presName="Name0" presStyleCnt="0">
        <dgm:presLayoutVars>
          <dgm:chMax val="7"/>
          <dgm:chPref val="7"/>
          <dgm:dir/>
        </dgm:presLayoutVars>
      </dgm:prSet>
      <dgm:spPr/>
    </dgm:pt>
    <dgm:pt modelId="{6C920DAC-B069-466B-BC88-E27C3634BF6B}" type="pres">
      <dgm:prSet presAssocID="{59A29B17-BEB6-41E8-A575-B6B022AFA98C}" presName="Name1" presStyleCnt="0"/>
      <dgm:spPr/>
    </dgm:pt>
    <dgm:pt modelId="{3452E2EE-DBB3-4563-9BDD-65456FD5F3CC}" type="pres">
      <dgm:prSet presAssocID="{59A29B17-BEB6-41E8-A575-B6B022AFA98C}" presName="cycle" presStyleCnt="0"/>
      <dgm:spPr/>
    </dgm:pt>
    <dgm:pt modelId="{B3B6B612-A3D1-4D74-8DDF-2074A61E88FD}" type="pres">
      <dgm:prSet presAssocID="{59A29B17-BEB6-41E8-A575-B6B022AFA98C}" presName="srcNode" presStyleLbl="node1" presStyleIdx="0" presStyleCnt="3"/>
      <dgm:spPr/>
    </dgm:pt>
    <dgm:pt modelId="{2187E80F-1D20-4126-A5AC-EF7AA6F7B29A}" type="pres">
      <dgm:prSet presAssocID="{59A29B17-BEB6-41E8-A575-B6B022AFA98C}" presName="conn" presStyleLbl="parChTrans1D2" presStyleIdx="0" presStyleCnt="1"/>
      <dgm:spPr/>
    </dgm:pt>
    <dgm:pt modelId="{209583B1-B898-4165-BE2C-D618FCB139BA}" type="pres">
      <dgm:prSet presAssocID="{59A29B17-BEB6-41E8-A575-B6B022AFA98C}" presName="extraNode" presStyleLbl="node1" presStyleIdx="0" presStyleCnt="3"/>
      <dgm:spPr/>
    </dgm:pt>
    <dgm:pt modelId="{FBF6322B-A65B-4A3D-985A-C37B75C1D86E}" type="pres">
      <dgm:prSet presAssocID="{59A29B17-BEB6-41E8-A575-B6B022AFA98C}" presName="dstNode" presStyleLbl="node1" presStyleIdx="0" presStyleCnt="3"/>
      <dgm:spPr/>
    </dgm:pt>
    <dgm:pt modelId="{352A8D2F-F358-4D20-B9A9-AF0A50FF2809}" type="pres">
      <dgm:prSet presAssocID="{6B784D88-CE87-4190-A872-DB6B39252C7E}" presName="text_1" presStyleLbl="node1" presStyleIdx="0" presStyleCnt="3">
        <dgm:presLayoutVars>
          <dgm:bulletEnabled val="1"/>
        </dgm:presLayoutVars>
      </dgm:prSet>
      <dgm:spPr/>
    </dgm:pt>
    <dgm:pt modelId="{DA61828B-86DC-4BFC-9DDA-855691684B2E}" type="pres">
      <dgm:prSet presAssocID="{6B784D88-CE87-4190-A872-DB6B39252C7E}" presName="accent_1" presStyleCnt="0"/>
      <dgm:spPr/>
    </dgm:pt>
    <dgm:pt modelId="{31CD03A6-25E1-4A1C-AB18-A56C74C41A67}" type="pres">
      <dgm:prSet presAssocID="{6B784D88-CE87-4190-A872-DB6B39252C7E}" presName="accentRepeatNode" presStyleLbl="solidFgAcc1" presStyleIdx="0" presStyleCnt="3"/>
      <dgm:spPr>
        <a:solidFill>
          <a:schemeClr val="accent1"/>
        </a:solidFill>
      </dgm:spPr>
    </dgm:pt>
    <dgm:pt modelId="{7971B005-5AB7-42BC-9157-21A73615C1B6}" type="pres">
      <dgm:prSet presAssocID="{BD39CC26-BF01-4612-96D9-D9E29E355107}" presName="text_2" presStyleLbl="node1" presStyleIdx="1" presStyleCnt="3">
        <dgm:presLayoutVars>
          <dgm:bulletEnabled val="1"/>
        </dgm:presLayoutVars>
      </dgm:prSet>
      <dgm:spPr/>
    </dgm:pt>
    <dgm:pt modelId="{DF45BEFE-A3C0-410B-B52C-6C450A2D769F}" type="pres">
      <dgm:prSet presAssocID="{BD39CC26-BF01-4612-96D9-D9E29E355107}" presName="accent_2" presStyleCnt="0"/>
      <dgm:spPr/>
    </dgm:pt>
    <dgm:pt modelId="{FC2E17E1-0FB7-4160-9332-DF9480E8DFF1}" type="pres">
      <dgm:prSet presAssocID="{BD39CC26-BF01-4612-96D9-D9E29E355107}" presName="accentRepeatNode" presStyleLbl="solidFgAcc1" presStyleIdx="1" presStyleCnt="3"/>
      <dgm:spPr/>
    </dgm:pt>
    <dgm:pt modelId="{F183155C-5447-4727-8CB4-76E21BD74E1B}" type="pres">
      <dgm:prSet presAssocID="{0ACF68AE-7D56-4701-933A-3BEDCC72D5BD}" presName="text_3" presStyleLbl="node1" presStyleIdx="2" presStyleCnt="3">
        <dgm:presLayoutVars>
          <dgm:bulletEnabled val="1"/>
        </dgm:presLayoutVars>
      </dgm:prSet>
      <dgm:spPr/>
    </dgm:pt>
    <dgm:pt modelId="{478BA730-72B7-4263-9D96-D00BD225A614}" type="pres">
      <dgm:prSet presAssocID="{0ACF68AE-7D56-4701-933A-3BEDCC72D5BD}" presName="accent_3" presStyleCnt="0"/>
      <dgm:spPr/>
    </dgm:pt>
    <dgm:pt modelId="{6AF41D12-ECE7-49D3-A00E-A55CAB8B0EA7}" type="pres">
      <dgm:prSet presAssocID="{0ACF68AE-7D56-4701-933A-3BEDCC72D5BD}" presName="accentRepeatNode" presStyleLbl="solidFgAcc1" presStyleIdx="2" presStyleCnt="3"/>
      <dgm:spPr>
        <a:solidFill>
          <a:schemeClr val="accent1"/>
        </a:solidFill>
      </dgm:spPr>
    </dgm:pt>
  </dgm:ptLst>
  <dgm:cxnLst>
    <dgm:cxn modelId="{53E69981-0205-4DAA-938B-F512ED37BD40}" srcId="{59A29B17-BEB6-41E8-A575-B6B022AFA98C}" destId="{6B784D88-CE87-4190-A872-DB6B39252C7E}" srcOrd="0" destOrd="0" parTransId="{E05EBC70-8183-46C9-B43E-8ED3F854BB0D}" sibTransId="{3F9F1342-8D8F-4906-B656-4FCF032D67C5}"/>
    <dgm:cxn modelId="{19DFDC8D-5541-4D39-8088-D1E15063A7F4}" type="presOf" srcId="{0ACF68AE-7D56-4701-933A-3BEDCC72D5BD}" destId="{F183155C-5447-4727-8CB4-76E21BD74E1B}" srcOrd="0" destOrd="0" presId="urn:microsoft.com/office/officeart/2008/layout/VerticalCurvedList"/>
    <dgm:cxn modelId="{56A10C8E-9C3B-4CCE-9AA8-C37C45E12CFD}" srcId="{59A29B17-BEB6-41E8-A575-B6B022AFA98C}" destId="{0ACF68AE-7D56-4701-933A-3BEDCC72D5BD}" srcOrd="2" destOrd="0" parTransId="{59A42E0C-5488-46B3-8E46-60523DD3EBE4}" sibTransId="{0FEC55E5-3B2F-47DC-880F-6A02164684E7}"/>
    <dgm:cxn modelId="{A4342F99-2D36-4DB8-908D-3FD1D3F42EF6}" type="presOf" srcId="{59A29B17-BEB6-41E8-A575-B6B022AFA98C}" destId="{97568683-45D8-4A6E-A973-D8AD4E940BEE}" srcOrd="0" destOrd="0" presId="urn:microsoft.com/office/officeart/2008/layout/VerticalCurvedList"/>
    <dgm:cxn modelId="{518F209B-A119-40D2-9BB6-0350FA319350}" type="presOf" srcId="{BD39CC26-BF01-4612-96D9-D9E29E355107}" destId="{7971B005-5AB7-42BC-9157-21A73615C1B6}" srcOrd="0" destOrd="0" presId="urn:microsoft.com/office/officeart/2008/layout/VerticalCurvedList"/>
    <dgm:cxn modelId="{F624A09D-57D3-4ED0-AB15-AB0254545146}" type="presOf" srcId="{6B784D88-CE87-4190-A872-DB6B39252C7E}" destId="{352A8D2F-F358-4D20-B9A9-AF0A50FF2809}" srcOrd="0" destOrd="0" presId="urn:microsoft.com/office/officeart/2008/layout/VerticalCurvedList"/>
    <dgm:cxn modelId="{18168BD0-A9E7-4EBB-A16A-C0F8178911E7}" type="presOf" srcId="{3F9F1342-8D8F-4906-B656-4FCF032D67C5}" destId="{2187E80F-1D20-4126-A5AC-EF7AA6F7B29A}" srcOrd="0" destOrd="0" presId="urn:microsoft.com/office/officeart/2008/layout/VerticalCurvedList"/>
    <dgm:cxn modelId="{EEFFADF5-29B8-4E53-A49C-12429066630C}" srcId="{59A29B17-BEB6-41E8-A575-B6B022AFA98C}" destId="{BD39CC26-BF01-4612-96D9-D9E29E355107}" srcOrd="1" destOrd="0" parTransId="{1AEBE451-EA71-494D-B3C8-7C470D2BD61F}" sibTransId="{F20832BF-5547-4287-8396-700EB8501D99}"/>
    <dgm:cxn modelId="{56880CC3-A6DC-45F6-A748-105DB98244B0}" type="presParOf" srcId="{97568683-45D8-4A6E-A973-D8AD4E940BEE}" destId="{6C920DAC-B069-466B-BC88-E27C3634BF6B}" srcOrd="0" destOrd="0" presId="urn:microsoft.com/office/officeart/2008/layout/VerticalCurvedList"/>
    <dgm:cxn modelId="{44307A3E-34FD-45B9-88DF-D5E86D1AC3C2}" type="presParOf" srcId="{6C920DAC-B069-466B-BC88-E27C3634BF6B}" destId="{3452E2EE-DBB3-4563-9BDD-65456FD5F3CC}" srcOrd="0" destOrd="0" presId="urn:microsoft.com/office/officeart/2008/layout/VerticalCurvedList"/>
    <dgm:cxn modelId="{A628DEBC-F66B-40BA-8D87-CE40CBF0F283}" type="presParOf" srcId="{3452E2EE-DBB3-4563-9BDD-65456FD5F3CC}" destId="{B3B6B612-A3D1-4D74-8DDF-2074A61E88FD}" srcOrd="0" destOrd="0" presId="urn:microsoft.com/office/officeart/2008/layout/VerticalCurvedList"/>
    <dgm:cxn modelId="{14D5B415-A568-4FCC-BED4-32BC54102717}" type="presParOf" srcId="{3452E2EE-DBB3-4563-9BDD-65456FD5F3CC}" destId="{2187E80F-1D20-4126-A5AC-EF7AA6F7B29A}" srcOrd="1" destOrd="0" presId="urn:microsoft.com/office/officeart/2008/layout/VerticalCurvedList"/>
    <dgm:cxn modelId="{DCC739D8-0D70-4B1A-A1A6-68FFE44B5AB1}" type="presParOf" srcId="{3452E2EE-DBB3-4563-9BDD-65456FD5F3CC}" destId="{209583B1-B898-4165-BE2C-D618FCB139BA}" srcOrd="2" destOrd="0" presId="urn:microsoft.com/office/officeart/2008/layout/VerticalCurvedList"/>
    <dgm:cxn modelId="{4300252F-5B84-4C32-8C23-BE84594AAE9C}" type="presParOf" srcId="{3452E2EE-DBB3-4563-9BDD-65456FD5F3CC}" destId="{FBF6322B-A65B-4A3D-985A-C37B75C1D86E}" srcOrd="3" destOrd="0" presId="urn:microsoft.com/office/officeart/2008/layout/VerticalCurvedList"/>
    <dgm:cxn modelId="{576CC594-4C78-47C4-8F72-83BAE7DC46B0}" type="presParOf" srcId="{6C920DAC-B069-466B-BC88-E27C3634BF6B}" destId="{352A8D2F-F358-4D20-B9A9-AF0A50FF2809}" srcOrd="1" destOrd="0" presId="urn:microsoft.com/office/officeart/2008/layout/VerticalCurvedList"/>
    <dgm:cxn modelId="{30AE5F9A-53A6-4468-9732-A90727441812}" type="presParOf" srcId="{6C920DAC-B069-466B-BC88-E27C3634BF6B}" destId="{DA61828B-86DC-4BFC-9DDA-855691684B2E}" srcOrd="2" destOrd="0" presId="urn:microsoft.com/office/officeart/2008/layout/VerticalCurvedList"/>
    <dgm:cxn modelId="{316727AA-7EA8-4BE8-A1CE-2E5F84927746}" type="presParOf" srcId="{DA61828B-86DC-4BFC-9DDA-855691684B2E}" destId="{31CD03A6-25E1-4A1C-AB18-A56C74C41A67}" srcOrd="0" destOrd="0" presId="urn:microsoft.com/office/officeart/2008/layout/VerticalCurvedList"/>
    <dgm:cxn modelId="{BEEB6D32-5E64-408E-A1D3-E4A101F22A46}" type="presParOf" srcId="{6C920DAC-B069-466B-BC88-E27C3634BF6B}" destId="{7971B005-5AB7-42BC-9157-21A73615C1B6}" srcOrd="3" destOrd="0" presId="urn:microsoft.com/office/officeart/2008/layout/VerticalCurvedList"/>
    <dgm:cxn modelId="{3A3CF077-E6D0-433A-8646-23E02DFFADBE}" type="presParOf" srcId="{6C920DAC-B069-466B-BC88-E27C3634BF6B}" destId="{DF45BEFE-A3C0-410B-B52C-6C450A2D769F}" srcOrd="4" destOrd="0" presId="urn:microsoft.com/office/officeart/2008/layout/VerticalCurvedList"/>
    <dgm:cxn modelId="{F22D6605-B8BA-4732-B863-6207B72ED874}" type="presParOf" srcId="{DF45BEFE-A3C0-410B-B52C-6C450A2D769F}" destId="{FC2E17E1-0FB7-4160-9332-DF9480E8DFF1}" srcOrd="0" destOrd="0" presId="urn:microsoft.com/office/officeart/2008/layout/VerticalCurvedList"/>
    <dgm:cxn modelId="{8CE4F3DB-77D4-4A7E-9E77-5805DCD7EC03}" type="presParOf" srcId="{6C920DAC-B069-466B-BC88-E27C3634BF6B}" destId="{F183155C-5447-4727-8CB4-76E21BD74E1B}" srcOrd="5" destOrd="0" presId="urn:microsoft.com/office/officeart/2008/layout/VerticalCurvedList"/>
    <dgm:cxn modelId="{048921AA-30BC-4C9A-BD59-42D04603F7F7}" type="presParOf" srcId="{6C920DAC-B069-466B-BC88-E27C3634BF6B}" destId="{478BA730-72B7-4263-9D96-D00BD225A614}" srcOrd="6" destOrd="0" presId="urn:microsoft.com/office/officeart/2008/layout/VerticalCurvedList"/>
    <dgm:cxn modelId="{F6B92482-B205-43EB-92BB-3AA8DE4881D9}" type="presParOf" srcId="{478BA730-72B7-4263-9D96-D00BD225A614}" destId="{6AF41D12-ECE7-49D3-A00E-A55CAB8B0EA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2B5972-2A9D-4AC1-928E-7EA08CE92013}" type="doc">
      <dgm:prSet loTypeId="urn:microsoft.com/office/officeart/2005/8/layout/pyramid2" loCatId="list" qsTypeId="urn:microsoft.com/office/officeart/2005/8/quickstyle/simple1" qsCatId="simple" csTypeId="urn:microsoft.com/office/officeart/2005/8/colors/accent1_2" csCatId="accent1" phldr="1"/>
      <dgm:spPr/>
    </dgm:pt>
    <dgm:pt modelId="{6955F1C6-9CBD-4231-B233-6950CFFF36A1}">
      <dgm:prSet phldrT="[Text]"/>
      <dgm:spPr/>
      <dgm:t>
        <a:bodyPr/>
        <a:lstStyle/>
        <a:p>
          <a:r>
            <a:rPr lang="en-US" dirty="0"/>
            <a:t>What is Linear probing ?</a:t>
          </a:r>
        </a:p>
      </dgm:t>
    </dgm:pt>
    <dgm:pt modelId="{E25AA291-7D53-4BC3-AF63-74A450656F71}" type="parTrans" cxnId="{4D55AAE4-915A-490F-9587-D44940759556}">
      <dgm:prSet/>
      <dgm:spPr/>
      <dgm:t>
        <a:bodyPr/>
        <a:lstStyle/>
        <a:p>
          <a:endParaRPr lang="en-US"/>
        </a:p>
      </dgm:t>
    </dgm:pt>
    <dgm:pt modelId="{C837C552-1B9C-4635-B0D0-CEEC1B7433C6}" type="sibTrans" cxnId="{4D55AAE4-915A-490F-9587-D44940759556}">
      <dgm:prSet/>
      <dgm:spPr/>
      <dgm:t>
        <a:bodyPr/>
        <a:lstStyle/>
        <a:p>
          <a:endParaRPr lang="en-US"/>
        </a:p>
      </dgm:t>
    </dgm:pt>
    <dgm:pt modelId="{33A712FB-3300-4796-AB2B-791E19FDCAB2}">
      <dgm:prSet phldrT="[Text]"/>
      <dgm:spPr/>
      <dgm:t>
        <a:bodyPr/>
        <a:lstStyle/>
        <a:p>
          <a:r>
            <a:rPr lang="en-US" dirty="0"/>
            <a:t>How does it work ?</a:t>
          </a:r>
        </a:p>
      </dgm:t>
    </dgm:pt>
    <dgm:pt modelId="{FE32C87A-8490-4E87-B594-8F6CF0D053C9}" type="parTrans" cxnId="{AFE6F456-9EE5-494C-B5C7-6C44A9E59C35}">
      <dgm:prSet/>
      <dgm:spPr/>
      <dgm:t>
        <a:bodyPr/>
        <a:lstStyle/>
        <a:p>
          <a:endParaRPr lang="en-US"/>
        </a:p>
      </dgm:t>
    </dgm:pt>
    <dgm:pt modelId="{3560B756-9F4D-4481-BCE0-13D30146B3E9}" type="sibTrans" cxnId="{AFE6F456-9EE5-494C-B5C7-6C44A9E59C35}">
      <dgm:prSet/>
      <dgm:spPr/>
      <dgm:t>
        <a:bodyPr/>
        <a:lstStyle/>
        <a:p>
          <a:endParaRPr lang="en-US"/>
        </a:p>
      </dgm:t>
    </dgm:pt>
    <dgm:pt modelId="{3FCF1806-2959-4C67-ADF8-FF6C1FF34DB2}">
      <dgm:prSet phldrT="[Text]"/>
      <dgm:spPr/>
      <dgm:t>
        <a:bodyPr/>
        <a:lstStyle/>
        <a:p>
          <a:r>
            <a:rPr lang="en-US" dirty="0"/>
            <a:t>The sample of Linear probing</a:t>
          </a:r>
        </a:p>
      </dgm:t>
    </dgm:pt>
    <dgm:pt modelId="{CD72AA02-4A6B-4EE4-8109-7F8AB7DE8525}" type="parTrans" cxnId="{725865D7-526B-4A72-B42E-AEBA8AB59BDE}">
      <dgm:prSet/>
      <dgm:spPr/>
      <dgm:t>
        <a:bodyPr/>
        <a:lstStyle/>
        <a:p>
          <a:endParaRPr lang="en-US"/>
        </a:p>
      </dgm:t>
    </dgm:pt>
    <dgm:pt modelId="{B736B9ED-24CC-46FB-B229-A53B6C4838D5}" type="sibTrans" cxnId="{725865D7-526B-4A72-B42E-AEBA8AB59BDE}">
      <dgm:prSet/>
      <dgm:spPr/>
      <dgm:t>
        <a:bodyPr/>
        <a:lstStyle/>
        <a:p>
          <a:endParaRPr lang="en-US"/>
        </a:p>
      </dgm:t>
    </dgm:pt>
    <dgm:pt modelId="{2B56C388-9A8A-4296-BE79-601FD1894212}" type="pres">
      <dgm:prSet presAssocID="{B32B5972-2A9D-4AC1-928E-7EA08CE92013}" presName="compositeShape" presStyleCnt="0">
        <dgm:presLayoutVars>
          <dgm:dir/>
          <dgm:resizeHandles/>
        </dgm:presLayoutVars>
      </dgm:prSet>
      <dgm:spPr/>
    </dgm:pt>
    <dgm:pt modelId="{6ABB809B-FE18-444D-B616-E10D4CAFF868}" type="pres">
      <dgm:prSet presAssocID="{B32B5972-2A9D-4AC1-928E-7EA08CE92013}" presName="pyramid" presStyleLbl="node1" presStyleIdx="0" presStyleCnt="1"/>
      <dgm:spPr/>
    </dgm:pt>
    <dgm:pt modelId="{867BBAD3-20EB-445A-A523-32FE300C1645}" type="pres">
      <dgm:prSet presAssocID="{B32B5972-2A9D-4AC1-928E-7EA08CE92013}" presName="theList" presStyleCnt="0"/>
      <dgm:spPr/>
    </dgm:pt>
    <dgm:pt modelId="{B184C027-5047-422E-8FC6-C2B39EEF26A4}" type="pres">
      <dgm:prSet presAssocID="{6955F1C6-9CBD-4231-B233-6950CFFF36A1}" presName="aNode" presStyleLbl="fgAcc1" presStyleIdx="0" presStyleCnt="3">
        <dgm:presLayoutVars>
          <dgm:bulletEnabled val="1"/>
        </dgm:presLayoutVars>
      </dgm:prSet>
      <dgm:spPr/>
    </dgm:pt>
    <dgm:pt modelId="{378A69FA-7E56-490C-873B-D4CB52C3946D}" type="pres">
      <dgm:prSet presAssocID="{6955F1C6-9CBD-4231-B233-6950CFFF36A1}" presName="aSpace" presStyleCnt="0"/>
      <dgm:spPr/>
    </dgm:pt>
    <dgm:pt modelId="{42E7DB24-8CCA-4AE7-BD52-4E6461A42AC6}" type="pres">
      <dgm:prSet presAssocID="{33A712FB-3300-4796-AB2B-791E19FDCAB2}" presName="aNode" presStyleLbl="fgAcc1" presStyleIdx="1" presStyleCnt="3">
        <dgm:presLayoutVars>
          <dgm:bulletEnabled val="1"/>
        </dgm:presLayoutVars>
      </dgm:prSet>
      <dgm:spPr/>
    </dgm:pt>
    <dgm:pt modelId="{1D74B3F7-434A-469D-8579-C4D6653CB560}" type="pres">
      <dgm:prSet presAssocID="{33A712FB-3300-4796-AB2B-791E19FDCAB2}" presName="aSpace" presStyleCnt="0"/>
      <dgm:spPr/>
    </dgm:pt>
    <dgm:pt modelId="{04FD8448-29CA-4528-9AF4-BB207C0DEE21}" type="pres">
      <dgm:prSet presAssocID="{3FCF1806-2959-4C67-ADF8-FF6C1FF34DB2}" presName="aNode" presStyleLbl="fgAcc1" presStyleIdx="2" presStyleCnt="3">
        <dgm:presLayoutVars>
          <dgm:bulletEnabled val="1"/>
        </dgm:presLayoutVars>
      </dgm:prSet>
      <dgm:spPr/>
    </dgm:pt>
    <dgm:pt modelId="{EA94A2F0-7F19-4241-81D2-8F1ADEE56057}" type="pres">
      <dgm:prSet presAssocID="{3FCF1806-2959-4C67-ADF8-FF6C1FF34DB2}" presName="aSpace" presStyleCnt="0"/>
      <dgm:spPr/>
    </dgm:pt>
  </dgm:ptLst>
  <dgm:cxnLst>
    <dgm:cxn modelId="{AFE6F456-9EE5-494C-B5C7-6C44A9E59C35}" srcId="{B32B5972-2A9D-4AC1-928E-7EA08CE92013}" destId="{33A712FB-3300-4796-AB2B-791E19FDCAB2}" srcOrd="1" destOrd="0" parTransId="{FE32C87A-8490-4E87-B594-8F6CF0D053C9}" sibTransId="{3560B756-9F4D-4481-BCE0-13D30146B3E9}"/>
    <dgm:cxn modelId="{39282F92-9993-41D4-949E-9618C7FB580C}" type="presOf" srcId="{33A712FB-3300-4796-AB2B-791E19FDCAB2}" destId="{42E7DB24-8CCA-4AE7-BD52-4E6461A42AC6}" srcOrd="0" destOrd="0" presId="urn:microsoft.com/office/officeart/2005/8/layout/pyramid2"/>
    <dgm:cxn modelId="{0B3497AD-21DE-4AB7-8205-558EB3CCB3E7}" type="presOf" srcId="{6955F1C6-9CBD-4231-B233-6950CFFF36A1}" destId="{B184C027-5047-422E-8FC6-C2B39EEF26A4}" srcOrd="0" destOrd="0" presId="urn:microsoft.com/office/officeart/2005/8/layout/pyramid2"/>
    <dgm:cxn modelId="{725865D7-526B-4A72-B42E-AEBA8AB59BDE}" srcId="{B32B5972-2A9D-4AC1-928E-7EA08CE92013}" destId="{3FCF1806-2959-4C67-ADF8-FF6C1FF34DB2}" srcOrd="2" destOrd="0" parTransId="{CD72AA02-4A6B-4EE4-8109-7F8AB7DE8525}" sibTransId="{B736B9ED-24CC-46FB-B229-A53B6C4838D5}"/>
    <dgm:cxn modelId="{4D55AAE4-915A-490F-9587-D44940759556}" srcId="{B32B5972-2A9D-4AC1-928E-7EA08CE92013}" destId="{6955F1C6-9CBD-4231-B233-6950CFFF36A1}" srcOrd="0" destOrd="0" parTransId="{E25AA291-7D53-4BC3-AF63-74A450656F71}" sibTransId="{C837C552-1B9C-4635-B0D0-CEEC1B7433C6}"/>
    <dgm:cxn modelId="{CE7436F1-BF3E-4FAD-9346-699CCB23109A}" type="presOf" srcId="{3FCF1806-2959-4C67-ADF8-FF6C1FF34DB2}" destId="{04FD8448-29CA-4528-9AF4-BB207C0DEE21}" srcOrd="0" destOrd="0" presId="urn:microsoft.com/office/officeart/2005/8/layout/pyramid2"/>
    <dgm:cxn modelId="{8C4EAEFD-DBFE-4244-99E6-97F8E3BF5D8A}" type="presOf" srcId="{B32B5972-2A9D-4AC1-928E-7EA08CE92013}" destId="{2B56C388-9A8A-4296-BE79-601FD1894212}" srcOrd="0" destOrd="0" presId="urn:microsoft.com/office/officeart/2005/8/layout/pyramid2"/>
    <dgm:cxn modelId="{3D5C000B-D896-4A4F-A347-9FE9178FAA78}" type="presParOf" srcId="{2B56C388-9A8A-4296-BE79-601FD1894212}" destId="{6ABB809B-FE18-444D-B616-E10D4CAFF868}" srcOrd="0" destOrd="0" presId="urn:microsoft.com/office/officeart/2005/8/layout/pyramid2"/>
    <dgm:cxn modelId="{5FE43557-87E3-4A47-96C4-1BDC0668125F}" type="presParOf" srcId="{2B56C388-9A8A-4296-BE79-601FD1894212}" destId="{867BBAD3-20EB-445A-A523-32FE300C1645}" srcOrd="1" destOrd="0" presId="urn:microsoft.com/office/officeart/2005/8/layout/pyramid2"/>
    <dgm:cxn modelId="{2E741051-9BC3-4EA3-AF8F-ACFED2B5F366}" type="presParOf" srcId="{867BBAD3-20EB-445A-A523-32FE300C1645}" destId="{B184C027-5047-422E-8FC6-C2B39EEF26A4}" srcOrd="0" destOrd="0" presId="urn:microsoft.com/office/officeart/2005/8/layout/pyramid2"/>
    <dgm:cxn modelId="{F6C95BCC-D4A0-4A2E-95BF-A733A5D2C9FA}" type="presParOf" srcId="{867BBAD3-20EB-445A-A523-32FE300C1645}" destId="{378A69FA-7E56-490C-873B-D4CB52C3946D}" srcOrd="1" destOrd="0" presId="urn:microsoft.com/office/officeart/2005/8/layout/pyramid2"/>
    <dgm:cxn modelId="{19D61164-034D-47BC-AC49-F5282B14FEC9}" type="presParOf" srcId="{867BBAD3-20EB-445A-A523-32FE300C1645}" destId="{42E7DB24-8CCA-4AE7-BD52-4E6461A42AC6}" srcOrd="2" destOrd="0" presId="urn:microsoft.com/office/officeart/2005/8/layout/pyramid2"/>
    <dgm:cxn modelId="{319B776A-4BA6-410A-A8C3-4069B1A3871F}" type="presParOf" srcId="{867BBAD3-20EB-445A-A523-32FE300C1645}" destId="{1D74B3F7-434A-469D-8579-C4D6653CB560}" srcOrd="3" destOrd="0" presId="urn:microsoft.com/office/officeart/2005/8/layout/pyramid2"/>
    <dgm:cxn modelId="{8DEE0B80-D739-450B-8FF2-50B4FDC5877F}" type="presParOf" srcId="{867BBAD3-20EB-445A-A523-32FE300C1645}" destId="{04FD8448-29CA-4528-9AF4-BB207C0DEE21}" srcOrd="4" destOrd="0" presId="urn:microsoft.com/office/officeart/2005/8/layout/pyramid2"/>
    <dgm:cxn modelId="{A798A0AF-FA86-4558-92A9-51E5377F3992}" type="presParOf" srcId="{867BBAD3-20EB-445A-A523-32FE300C1645}" destId="{EA94A2F0-7F19-4241-81D2-8F1ADEE56057}"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8D8BE4-5D9B-4621-914A-5F817683AFFF}" type="doc">
      <dgm:prSet loTypeId="urn:microsoft.com/office/officeart/2005/8/layout/process1" loCatId="process" qsTypeId="urn:microsoft.com/office/officeart/2005/8/quickstyle/simple1" qsCatId="simple" csTypeId="urn:microsoft.com/office/officeart/2005/8/colors/accent0_3" csCatId="mainScheme" phldr="1"/>
      <dgm:spPr/>
    </dgm:pt>
    <dgm:pt modelId="{CFA26C43-4EA5-45B1-8FB6-883D1785641D}">
      <dgm:prSet phldrT="[Text]"/>
      <dgm:spPr/>
      <dgm:t>
        <a:bodyPr/>
        <a:lstStyle/>
        <a:p>
          <a:r>
            <a:rPr lang="en-US" dirty="0"/>
            <a:t>Strategy</a:t>
          </a:r>
        </a:p>
      </dgm:t>
    </dgm:pt>
    <dgm:pt modelId="{C3BAB3F9-28ED-4830-8672-94755FFF3BF7}" type="parTrans" cxnId="{34247EEE-3D6D-4D66-A4BE-967FEE991BC4}">
      <dgm:prSet/>
      <dgm:spPr/>
      <dgm:t>
        <a:bodyPr/>
        <a:lstStyle/>
        <a:p>
          <a:endParaRPr lang="en-US"/>
        </a:p>
      </dgm:t>
    </dgm:pt>
    <dgm:pt modelId="{FDDB8177-7140-443E-A7F0-5504927B8190}" type="sibTrans" cxnId="{34247EEE-3D6D-4D66-A4BE-967FEE991BC4}">
      <dgm:prSet/>
      <dgm:spPr/>
      <dgm:t>
        <a:bodyPr/>
        <a:lstStyle/>
        <a:p>
          <a:endParaRPr lang="en-US"/>
        </a:p>
      </dgm:t>
    </dgm:pt>
    <dgm:pt modelId="{327DAC59-5296-43B2-B7B3-B758F34B2FAD}">
      <dgm:prSet phldrT="[Text]"/>
      <dgm:spPr/>
      <dgm:t>
        <a:bodyPr/>
        <a:lstStyle/>
        <a:p>
          <a:r>
            <a:rPr lang="en-US" dirty="0"/>
            <a:t>Find index </a:t>
          </a:r>
        </a:p>
      </dgm:t>
    </dgm:pt>
    <dgm:pt modelId="{74E87ABD-BAB8-4A28-9DDC-F2B85C7A3A9E}" type="parTrans" cxnId="{4AC70564-2398-484E-84CA-2DF74EEF67B1}">
      <dgm:prSet/>
      <dgm:spPr/>
      <dgm:t>
        <a:bodyPr/>
        <a:lstStyle/>
        <a:p>
          <a:endParaRPr lang="en-US"/>
        </a:p>
      </dgm:t>
    </dgm:pt>
    <dgm:pt modelId="{F96BD574-CF41-4F30-8EBD-DC807EBE6053}" type="sibTrans" cxnId="{4AC70564-2398-484E-84CA-2DF74EEF67B1}">
      <dgm:prSet/>
      <dgm:spPr/>
      <dgm:t>
        <a:bodyPr/>
        <a:lstStyle/>
        <a:p>
          <a:endParaRPr lang="en-US"/>
        </a:p>
      </dgm:t>
    </dgm:pt>
    <dgm:pt modelId="{66ED6DB7-2500-4C4A-A122-E62D32A505E1}">
      <dgm:prSet phldrT="[Text]"/>
      <dgm:spPr/>
      <dgm:t>
        <a:bodyPr/>
        <a:lstStyle/>
        <a:p>
          <a:r>
            <a:rPr lang="en-US" dirty="0"/>
            <a:t>If there is a collision</a:t>
          </a:r>
        </a:p>
      </dgm:t>
    </dgm:pt>
    <dgm:pt modelId="{768921F0-0046-4296-BBD6-F08C689CC255}" type="parTrans" cxnId="{F0B97149-77AE-4DE4-8CD5-801CE9B58EBD}">
      <dgm:prSet/>
      <dgm:spPr/>
      <dgm:t>
        <a:bodyPr/>
        <a:lstStyle/>
        <a:p>
          <a:endParaRPr lang="en-US"/>
        </a:p>
      </dgm:t>
    </dgm:pt>
    <dgm:pt modelId="{70FAF298-B07E-40DB-BFD3-1B3C0CEA042D}" type="sibTrans" cxnId="{F0B97149-77AE-4DE4-8CD5-801CE9B58EBD}">
      <dgm:prSet/>
      <dgm:spPr/>
      <dgm:t>
        <a:bodyPr/>
        <a:lstStyle/>
        <a:p>
          <a:endParaRPr lang="en-US"/>
        </a:p>
      </dgm:t>
    </dgm:pt>
    <dgm:pt modelId="{75EF55FF-4B40-4EDD-96EB-68DFD3B89625}" type="pres">
      <dgm:prSet presAssocID="{BB8D8BE4-5D9B-4621-914A-5F817683AFFF}" presName="Name0" presStyleCnt="0">
        <dgm:presLayoutVars>
          <dgm:dir/>
          <dgm:resizeHandles val="exact"/>
        </dgm:presLayoutVars>
      </dgm:prSet>
      <dgm:spPr/>
    </dgm:pt>
    <dgm:pt modelId="{FF5BA020-358B-492D-AAB8-0989200D68D5}" type="pres">
      <dgm:prSet presAssocID="{CFA26C43-4EA5-45B1-8FB6-883D1785641D}" presName="node" presStyleLbl="node1" presStyleIdx="0" presStyleCnt="3" custLinFactNeighborX="4158">
        <dgm:presLayoutVars>
          <dgm:bulletEnabled val="1"/>
        </dgm:presLayoutVars>
      </dgm:prSet>
      <dgm:spPr/>
    </dgm:pt>
    <dgm:pt modelId="{CE171D77-D188-413B-A957-404E12B7B687}" type="pres">
      <dgm:prSet presAssocID="{FDDB8177-7140-443E-A7F0-5504927B8190}" presName="sibTrans" presStyleLbl="sibTrans2D1" presStyleIdx="0" presStyleCnt="2"/>
      <dgm:spPr/>
    </dgm:pt>
    <dgm:pt modelId="{0D4208ED-7DDE-47D4-8E79-8993691AEF7D}" type="pres">
      <dgm:prSet presAssocID="{FDDB8177-7140-443E-A7F0-5504927B8190}" presName="connectorText" presStyleLbl="sibTrans2D1" presStyleIdx="0" presStyleCnt="2"/>
      <dgm:spPr/>
    </dgm:pt>
    <dgm:pt modelId="{9581218D-6341-4C2C-9EDC-AE896E35DF99}" type="pres">
      <dgm:prSet presAssocID="{327DAC59-5296-43B2-B7B3-B758F34B2FAD}" presName="node" presStyleLbl="node1" presStyleIdx="1" presStyleCnt="3">
        <dgm:presLayoutVars>
          <dgm:bulletEnabled val="1"/>
        </dgm:presLayoutVars>
      </dgm:prSet>
      <dgm:spPr/>
    </dgm:pt>
    <dgm:pt modelId="{0DBFA384-C7E9-4BD2-8110-CAE8D9F3D1D0}" type="pres">
      <dgm:prSet presAssocID="{F96BD574-CF41-4F30-8EBD-DC807EBE6053}" presName="sibTrans" presStyleLbl="sibTrans2D1" presStyleIdx="1" presStyleCnt="2"/>
      <dgm:spPr/>
    </dgm:pt>
    <dgm:pt modelId="{5F4BEB6E-2A6A-409D-9B80-4F11047A9655}" type="pres">
      <dgm:prSet presAssocID="{F96BD574-CF41-4F30-8EBD-DC807EBE6053}" presName="connectorText" presStyleLbl="sibTrans2D1" presStyleIdx="1" presStyleCnt="2"/>
      <dgm:spPr/>
    </dgm:pt>
    <dgm:pt modelId="{FE54E612-5514-4AAC-8721-6145126614A1}" type="pres">
      <dgm:prSet presAssocID="{66ED6DB7-2500-4C4A-A122-E62D32A505E1}" presName="node" presStyleLbl="node1" presStyleIdx="2" presStyleCnt="3">
        <dgm:presLayoutVars>
          <dgm:bulletEnabled val="1"/>
        </dgm:presLayoutVars>
      </dgm:prSet>
      <dgm:spPr/>
    </dgm:pt>
  </dgm:ptLst>
  <dgm:cxnLst>
    <dgm:cxn modelId="{4AC70564-2398-484E-84CA-2DF74EEF67B1}" srcId="{BB8D8BE4-5D9B-4621-914A-5F817683AFFF}" destId="{327DAC59-5296-43B2-B7B3-B758F34B2FAD}" srcOrd="1" destOrd="0" parTransId="{74E87ABD-BAB8-4A28-9DDC-F2B85C7A3A9E}" sibTransId="{F96BD574-CF41-4F30-8EBD-DC807EBE6053}"/>
    <dgm:cxn modelId="{F0B97149-77AE-4DE4-8CD5-801CE9B58EBD}" srcId="{BB8D8BE4-5D9B-4621-914A-5F817683AFFF}" destId="{66ED6DB7-2500-4C4A-A122-E62D32A505E1}" srcOrd="2" destOrd="0" parTransId="{768921F0-0046-4296-BBD6-F08C689CC255}" sibTransId="{70FAF298-B07E-40DB-BFD3-1B3C0CEA042D}"/>
    <dgm:cxn modelId="{A0567250-7542-41E3-A610-E5A5470A0531}" type="presOf" srcId="{327DAC59-5296-43B2-B7B3-B758F34B2FAD}" destId="{9581218D-6341-4C2C-9EDC-AE896E35DF99}" srcOrd="0" destOrd="0" presId="urn:microsoft.com/office/officeart/2005/8/layout/process1"/>
    <dgm:cxn modelId="{064CFC72-F5AB-48C1-A057-D96A190099FA}" type="presOf" srcId="{CFA26C43-4EA5-45B1-8FB6-883D1785641D}" destId="{FF5BA020-358B-492D-AAB8-0989200D68D5}" srcOrd="0" destOrd="0" presId="urn:microsoft.com/office/officeart/2005/8/layout/process1"/>
    <dgm:cxn modelId="{E27D6E5A-9542-47BF-9E3A-2F652BA8DD7F}" type="presOf" srcId="{66ED6DB7-2500-4C4A-A122-E62D32A505E1}" destId="{FE54E612-5514-4AAC-8721-6145126614A1}" srcOrd="0" destOrd="0" presId="urn:microsoft.com/office/officeart/2005/8/layout/process1"/>
    <dgm:cxn modelId="{8124D092-E530-4A70-BFAE-BD73397421FD}" type="presOf" srcId="{BB8D8BE4-5D9B-4621-914A-5F817683AFFF}" destId="{75EF55FF-4B40-4EDD-96EB-68DFD3B89625}" srcOrd="0" destOrd="0" presId="urn:microsoft.com/office/officeart/2005/8/layout/process1"/>
    <dgm:cxn modelId="{2FC6FAA2-0EC3-4C72-A81A-A758CC9067BA}" type="presOf" srcId="{F96BD574-CF41-4F30-8EBD-DC807EBE6053}" destId="{5F4BEB6E-2A6A-409D-9B80-4F11047A9655}" srcOrd="1" destOrd="0" presId="urn:microsoft.com/office/officeart/2005/8/layout/process1"/>
    <dgm:cxn modelId="{5700DAC6-4DE9-4C85-9FD9-148A8EFD059B}" type="presOf" srcId="{FDDB8177-7140-443E-A7F0-5504927B8190}" destId="{CE171D77-D188-413B-A957-404E12B7B687}" srcOrd="0" destOrd="0" presId="urn:microsoft.com/office/officeart/2005/8/layout/process1"/>
    <dgm:cxn modelId="{EA62D7D1-697A-4178-8F5B-ABBB487DA000}" type="presOf" srcId="{F96BD574-CF41-4F30-8EBD-DC807EBE6053}" destId="{0DBFA384-C7E9-4BD2-8110-CAE8D9F3D1D0}" srcOrd="0" destOrd="0" presId="urn:microsoft.com/office/officeart/2005/8/layout/process1"/>
    <dgm:cxn modelId="{34247EEE-3D6D-4D66-A4BE-967FEE991BC4}" srcId="{BB8D8BE4-5D9B-4621-914A-5F817683AFFF}" destId="{CFA26C43-4EA5-45B1-8FB6-883D1785641D}" srcOrd="0" destOrd="0" parTransId="{C3BAB3F9-28ED-4830-8672-94755FFF3BF7}" sibTransId="{FDDB8177-7140-443E-A7F0-5504927B8190}"/>
    <dgm:cxn modelId="{01AA86F4-C198-4C4D-958D-A1EEF055EE38}" type="presOf" srcId="{FDDB8177-7140-443E-A7F0-5504927B8190}" destId="{0D4208ED-7DDE-47D4-8E79-8993691AEF7D}" srcOrd="1" destOrd="0" presId="urn:microsoft.com/office/officeart/2005/8/layout/process1"/>
    <dgm:cxn modelId="{043EFD25-BD3E-497C-8599-355BF7FE21D3}" type="presParOf" srcId="{75EF55FF-4B40-4EDD-96EB-68DFD3B89625}" destId="{FF5BA020-358B-492D-AAB8-0989200D68D5}" srcOrd="0" destOrd="0" presId="urn:microsoft.com/office/officeart/2005/8/layout/process1"/>
    <dgm:cxn modelId="{CDDA1972-13EC-42EA-B84E-6EFAC21CEEC8}" type="presParOf" srcId="{75EF55FF-4B40-4EDD-96EB-68DFD3B89625}" destId="{CE171D77-D188-413B-A957-404E12B7B687}" srcOrd="1" destOrd="0" presId="urn:microsoft.com/office/officeart/2005/8/layout/process1"/>
    <dgm:cxn modelId="{4C95F653-209F-4112-B066-6A17C70A4635}" type="presParOf" srcId="{CE171D77-D188-413B-A957-404E12B7B687}" destId="{0D4208ED-7DDE-47D4-8E79-8993691AEF7D}" srcOrd="0" destOrd="0" presId="urn:microsoft.com/office/officeart/2005/8/layout/process1"/>
    <dgm:cxn modelId="{6C18DE07-B493-4888-8994-C6BBBEB7F6ED}" type="presParOf" srcId="{75EF55FF-4B40-4EDD-96EB-68DFD3B89625}" destId="{9581218D-6341-4C2C-9EDC-AE896E35DF99}" srcOrd="2" destOrd="0" presId="urn:microsoft.com/office/officeart/2005/8/layout/process1"/>
    <dgm:cxn modelId="{312E207C-C7EA-4186-AFB7-145300DBAEEC}" type="presParOf" srcId="{75EF55FF-4B40-4EDD-96EB-68DFD3B89625}" destId="{0DBFA384-C7E9-4BD2-8110-CAE8D9F3D1D0}" srcOrd="3" destOrd="0" presId="urn:microsoft.com/office/officeart/2005/8/layout/process1"/>
    <dgm:cxn modelId="{C0332B5D-789C-4E6F-8255-4CD7D287C342}" type="presParOf" srcId="{0DBFA384-C7E9-4BD2-8110-CAE8D9F3D1D0}" destId="{5F4BEB6E-2A6A-409D-9B80-4F11047A9655}" srcOrd="0" destOrd="0" presId="urn:microsoft.com/office/officeart/2005/8/layout/process1"/>
    <dgm:cxn modelId="{092B716A-7911-46F7-AD80-F8470FD30292}" type="presParOf" srcId="{75EF55FF-4B40-4EDD-96EB-68DFD3B89625}" destId="{FE54E612-5514-4AAC-8721-6145126614A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9DB542-FFEB-47EE-8C20-666BBCE99CA5}"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3D8652CF-9865-4241-B61C-5369F4E46BD0}">
      <dgm:prSet phldrT="[Text]"/>
      <dgm:spPr/>
      <dgm:t>
        <a:bodyPr/>
        <a:lstStyle/>
        <a:p>
          <a:r>
            <a:rPr lang="en-US" b="1" u="sng" dirty="0"/>
            <a:t>Advantages</a:t>
          </a:r>
          <a:r>
            <a:rPr lang="en-US" dirty="0"/>
            <a:t> </a:t>
          </a:r>
        </a:p>
      </dgm:t>
    </dgm:pt>
    <dgm:pt modelId="{2A07E79B-776C-4229-A2E1-62FBDC2BC72C}" type="parTrans" cxnId="{6BC1D66C-7BC0-49D6-97FD-EFB50C278C16}">
      <dgm:prSet/>
      <dgm:spPr/>
      <dgm:t>
        <a:bodyPr/>
        <a:lstStyle/>
        <a:p>
          <a:endParaRPr lang="en-US"/>
        </a:p>
      </dgm:t>
    </dgm:pt>
    <dgm:pt modelId="{EAD76FE4-4C95-4777-9526-C21B6E4D75F9}" type="sibTrans" cxnId="{6BC1D66C-7BC0-49D6-97FD-EFB50C278C16}">
      <dgm:prSet/>
      <dgm:spPr/>
      <dgm:t>
        <a:bodyPr/>
        <a:lstStyle/>
        <a:p>
          <a:endParaRPr lang="en-US"/>
        </a:p>
      </dgm:t>
    </dgm:pt>
    <dgm:pt modelId="{9F1E4E54-D43B-496E-9116-CA22667B691D}">
      <dgm:prSet phldrT="[Text]" custT="1"/>
      <dgm:spPr/>
      <dgm:t>
        <a:bodyPr/>
        <a:lstStyle/>
        <a:p>
          <a:r>
            <a:rPr lang="en-US" sz="2000" dirty="0"/>
            <a:t>Linear probing requires very less memory</a:t>
          </a:r>
        </a:p>
      </dgm:t>
    </dgm:pt>
    <dgm:pt modelId="{59D3407A-7608-42CE-B558-A2B126474F07}" type="parTrans" cxnId="{84B1A1DC-9711-4E47-A763-1AF4E9A657ED}">
      <dgm:prSet/>
      <dgm:spPr/>
      <dgm:t>
        <a:bodyPr/>
        <a:lstStyle/>
        <a:p>
          <a:endParaRPr lang="en-US"/>
        </a:p>
      </dgm:t>
    </dgm:pt>
    <dgm:pt modelId="{A876DBE8-F137-46C3-A373-9A259DBCD5A7}" type="sibTrans" cxnId="{84B1A1DC-9711-4E47-A763-1AF4E9A657ED}">
      <dgm:prSet/>
      <dgm:spPr/>
      <dgm:t>
        <a:bodyPr/>
        <a:lstStyle/>
        <a:p>
          <a:endParaRPr lang="en-US"/>
        </a:p>
      </dgm:t>
    </dgm:pt>
    <dgm:pt modelId="{2C1A08EF-8C08-46B0-954D-A7139E58BB15}">
      <dgm:prSet phldrT="[Text]" custT="1"/>
      <dgm:spPr/>
      <dgm:t>
        <a:bodyPr/>
        <a:lstStyle/>
        <a:p>
          <a:r>
            <a:rPr lang="en-US" sz="2000" dirty="0"/>
            <a:t>It is less complex and is simpler to implement</a:t>
          </a:r>
        </a:p>
      </dgm:t>
    </dgm:pt>
    <dgm:pt modelId="{DA813E7F-721A-4D90-833E-B9EB0C5D8B4E}" type="parTrans" cxnId="{EB29027D-E012-429B-A085-D26584A4DCA6}">
      <dgm:prSet/>
      <dgm:spPr/>
      <dgm:t>
        <a:bodyPr/>
        <a:lstStyle/>
        <a:p>
          <a:endParaRPr lang="en-US"/>
        </a:p>
      </dgm:t>
    </dgm:pt>
    <dgm:pt modelId="{4C0D2D89-38B6-4BE5-814D-5855179FB93A}" type="sibTrans" cxnId="{EB29027D-E012-429B-A085-D26584A4DCA6}">
      <dgm:prSet/>
      <dgm:spPr/>
      <dgm:t>
        <a:bodyPr/>
        <a:lstStyle/>
        <a:p>
          <a:endParaRPr lang="en-US"/>
        </a:p>
      </dgm:t>
    </dgm:pt>
    <dgm:pt modelId="{2B8FBE20-DD92-4A44-B8B7-14255592892E}">
      <dgm:prSet phldrT="[Text]"/>
      <dgm:spPr/>
      <dgm:t>
        <a:bodyPr/>
        <a:lstStyle/>
        <a:p>
          <a:r>
            <a:rPr lang="en-US" dirty="0"/>
            <a:t>Disadvantages </a:t>
          </a:r>
        </a:p>
      </dgm:t>
    </dgm:pt>
    <dgm:pt modelId="{4D516F78-8DC8-4D82-9414-6FFC3147BA4C}" type="parTrans" cxnId="{6F4BAFEB-FB9E-4730-863F-5B4177A22A23}">
      <dgm:prSet/>
      <dgm:spPr/>
      <dgm:t>
        <a:bodyPr/>
        <a:lstStyle/>
        <a:p>
          <a:endParaRPr lang="en-US"/>
        </a:p>
      </dgm:t>
    </dgm:pt>
    <dgm:pt modelId="{6CFFA8D2-FB1C-4D8A-B8A5-52A9F62EDC72}" type="sibTrans" cxnId="{6F4BAFEB-FB9E-4730-863F-5B4177A22A23}">
      <dgm:prSet/>
      <dgm:spPr/>
      <dgm:t>
        <a:bodyPr/>
        <a:lstStyle/>
        <a:p>
          <a:endParaRPr lang="en-US"/>
        </a:p>
      </dgm:t>
    </dgm:pt>
    <dgm:pt modelId="{226F6B7A-B5C4-4432-9608-E6A8F1D2EB6C}">
      <dgm:prSet phldrT="[Text]" custT="1"/>
      <dgm:spPr/>
      <dgm:t>
        <a:bodyPr/>
        <a:lstStyle/>
        <a:p>
          <a:r>
            <a:rPr lang="en-US" sz="2000" dirty="0"/>
            <a:t>Linear probing causes a scenario called "primary clustering" in which there are large blocks of occupied cells within the hash table.</a:t>
          </a:r>
        </a:p>
      </dgm:t>
    </dgm:pt>
    <dgm:pt modelId="{56DD0D8E-4BAB-4FB0-BC46-9C1A8FE0EC03}" type="parTrans" cxnId="{1BAB5773-72AF-4FF0-ACE0-D8EA7676100E}">
      <dgm:prSet/>
      <dgm:spPr/>
      <dgm:t>
        <a:bodyPr/>
        <a:lstStyle/>
        <a:p>
          <a:endParaRPr lang="en-US"/>
        </a:p>
      </dgm:t>
    </dgm:pt>
    <dgm:pt modelId="{F254DCB0-3B5F-41F1-9B4E-81D8FAC47B93}" type="sibTrans" cxnId="{1BAB5773-72AF-4FF0-ACE0-D8EA7676100E}">
      <dgm:prSet/>
      <dgm:spPr/>
      <dgm:t>
        <a:bodyPr/>
        <a:lstStyle/>
        <a:p>
          <a:endParaRPr lang="en-US"/>
        </a:p>
      </dgm:t>
    </dgm:pt>
    <dgm:pt modelId="{1B33972C-2E32-4CB4-A3F5-68DB8793FCB7}">
      <dgm:prSet phldrT="[Text]" custT="1"/>
      <dgm:spPr/>
      <dgm:t>
        <a:bodyPr/>
        <a:lstStyle/>
        <a:p>
          <a:r>
            <a:rPr lang="en-US" sz="2000" dirty="0"/>
            <a:t>The values in linear probing tend to cluster which makes the probe sequence longer and lengthier.</a:t>
          </a:r>
        </a:p>
      </dgm:t>
    </dgm:pt>
    <dgm:pt modelId="{011A42A5-6A91-46AE-B517-F3689FF71A9E}" type="parTrans" cxnId="{BB49B47C-8A13-40FF-AB5A-3515F9C5C2B3}">
      <dgm:prSet/>
      <dgm:spPr/>
      <dgm:t>
        <a:bodyPr/>
        <a:lstStyle/>
        <a:p>
          <a:endParaRPr lang="en-US"/>
        </a:p>
      </dgm:t>
    </dgm:pt>
    <dgm:pt modelId="{3408907B-ED3A-4650-B1C3-A1F8FE52B223}" type="sibTrans" cxnId="{BB49B47C-8A13-40FF-AB5A-3515F9C5C2B3}">
      <dgm:prSet/>
      <dgm:spPr/>
      <dgm:t>
        <a:bodyPr/>
        <a:lstStyle/>
        <a:p>
          <a:endParaRPr lang="en-US"/>
        </a:p>
      </dgm:t>
    </dgm:pt>
    <dgm:pt modelId="{996C7A40-CFB3-47D9-B458-8126073A0D1E}" type="pres">
      <dgm:prSet presAssocID="{949DB542-FFEB-47EE-8C20-666BBCE99CA5}" presName="diagram" presStyleCnt="0">
        <dgm:presLayoutVars>
          <dgm:chPref val="1"/>
          <dgm:dir/>
          <dgm:animOne val="branch"/>
          <dgm:animLvl val="lvl"/>
          <dgm:resizeHandles/>
        </dgm:presLayoutVars>
      </dgm:prSet>
      <dgm:spPr/>
    </dgm:pt>
    <dgm:pt modelId="{D74ADF21-C674-42C9-8A4F-2C2D5E8CF7AB}" type="pres">
      <dgm:prSet presAssocID="{3D8652CF-9865-4241-B61C-5369F4E46BD0}" presName="root" presStyleCnt="0"/>
      <dgm:spPr/>
    </dgm:pt>
    <dgm:pt modelId="{9EC35E62-B49C-4921-B172-C4556F6955C7}" type="pres">
      <dgm:prSet presAssocID="{3D8652CF-9865-4241-B61C-5369F4E46BD0}" presName="rootComposite" presStyleCnt="0"/>
      <dgm:spPr/>
    </dgm:pt>
    <dgm:pt modelId="{030F4741-2F16-42E3-A96D-0AE8F08BA4D6}" type="pres">
      <dgm:prSet presAssocID="{3D8652CF-9865-4241-B61C-5369F4E46BD0}" presName="rootText" presStyleLbl="node1" presStyleIdx="0" presStyleCnt="2" custLinFactNeighborX="4605" custLinFactNeighborY="1674"/>
      <dgm:spPr/>
    </dgm:pt>
    <dgm:pt modelId="{EC6D1FF3-4F58-405E-965B-E412BF19B001}" type="pres">
      <dgm:prSet presAssocID="{3D8652CF-9865-4241-B61C-5369F4E46BD0}" presName="rootConnector" presStyleLbl="node1" presStyleIdx="0" presStyleCnt="2"/>
      <dgm:spPr/>
    </dgm:pt>
    <dgm:pt modelId="{7C419324-1325-4B57-B5D7-CD301AF2BECE}" type="pres">
      <dgm:prSet presAssocID="{3D8652CF-9865-4241-B61C-5369F4E46BD0}" presName="childShape" presStyleCnt="0"/>
      <dgm:spPr/>
    </dgm:pt>
    <dgm:pt modelId="{FA23C641-349D-46A1-9B6B-3919BCF82C8F}" type="pres">
      <dgm:prSet presAssocID="{59D3407A-7608-42CE-B558-A2B126474F07}" presName="Name13" presStyleLbl="parChTrans1D2" presStyleIdx="0" presStyleCnt="4"/>
      <dgm:spPr/>
    </dgm:pt>
    <dgm:pt modelId="{66EAD2A0-3099-48F7-8924-15C416590C10}" type="pres">
      <dgm:prSet presAssocID="{9F1E4E54-D43B-496E-9116-CA22667B691D}" presName="childText" presStyleLbl="bgAcc1" presStyleIdx="0" presStyleCnt="4" custScaleX="269369">
        <dgm:presLayoutVars>
          <dgm:bulletEnabled val="1"/>
        </dgm:presLayoutVars>
      </dgm:prSet>
      <dgm:spPr/>
    </dgm:pt>
    <dgm:pt modelId="{F0E973BE-55BB-4F77-A330-978EEEFED8A3}" type="pres">
      <dgm:prSet presAssocID="{DA813E7F-721A-4D90-833E-B9EB0C5D8B4E}" presName="Name13" presStyleLbl="parChTrans1D2" presStyleIdx="1" presStyleCnt="4"/>
      <dgm:spPr/>
    </dgm:pt>
    <dgm:pt modelId="{AC89B837-90DC-424C-A1F1-E5C546851601}" type="pres">
      <dgm:prSet presAssocID="{2C1A08EF-8C08-46B0-954D-A7139E58BB15}" presName="childText" presStyleLbl="bgAcc1" presStyleIdx="1" presStyleCnt="4" custScaleX="275648">
        <dgm:presLayoutVars>
          <dgm:bulletEnabled val="1"/>
        </dgm:presLayoutVars>
      </dgm:prSet>
      <dgm:spPr/>
    </dgm:pt>
    <dgm:pt modelId="{95C5B7B6-5CE4-41A1-9C13-29B486CF685A}" type="pres">
      <dgm:prSet presAssocID="{2B8FBE20-DD92-4A44-B8B7-14255592892E}" presName="root" presStyleCnt="0"/>
      <dgm:spPr/>
    </dgm:pt>
    <dgm:pt modelId="{BC8EF8B6-5845-4D0F-AF8F-1427E0E4349D}" type="pres">
      <dgm:prSet presAssocID="{2B8FBE20-DD92-4A44-B8B7-14255592892E}" presName="rootComposite" presStyleCnt="0"/>
      <dgm:spPr/>
    </dgm:pt>
    <dgm:pt modelId="{0EEB68A5-7D3C-4E16-A88D-BCD10F8381F3}" type="pres">
      <dgm:prSet presAssocID="{2B8FBE20-DD92-4A44-B8B7-14255592892E}" presName="rootText" presStyleLbl="node1" presStyleIdx="1" presStyleCnt="2"/>
      <dgm:spPr/>
    </dgm:pt>
    <dgm:pt modelId="{7C10F01C-BE0E-46FF-B63B-50F4D51AD660}" type="pres">
      <dgm:prSet presAssocID="{2B8FBE20-DD92-4A44-B8B7-14255592892E}" presName="rootConnector" presStyleLbl="node1" presStyleIdx="1" presStyleCnt="2"/>
      <dgm:spPr/>
    </dgm:pt>
    <dgm:pt modelId="{DE955A19-0913-4A49-BC4F-E33AED64CADE}" type="pres">
      <dgm:prSet presAssocID="{2B8FBE20-DD92-4A44-B8B7-14255592892E}" presName="childShape" presStyleCnt="0"/>
      <dgm:spPr/>
    </dgm:pt>
    <dgm:pt modelId="{FFF11DE5-DB64-4131-9FF1-BBD814B764B8}" type="pres">
      <dgm:prSet presAssocID="{56DD0D8E-4BAB-4FB0-BC46-9C1A8FE0EC03}" presName="Name13" presStyleLbl="parChTrans1D2" presStyleIdx="2" presStyleCnt="4"/>
      <dgm:spPr/>
    </dgm:pt>
    <dgm:pt modelId="{A249BFD1-CE4C-4880-9ACD-3955D56D6DBA}" type="pres">
      <dgm:prSet presAssocID="{226F6B7A-B5C4-4432-9608-E6A8F1D2EB6C}" presName="childText" presStyleLbl="bgAcc1" presStyleIdx="2" presStyleCnt="4" custScaleX="367774">
        <dgm:presLayoutVars>
          <dgm:bulletEnabled val="1"/>
        </dgm:presLayoutVars>
      </dgm:prSet>
      <dgm:spPr/>
    </dgm:pt>
    <dgm:pt modelId="{30990611-7AC1-4DA7-9FA3-130BB070F123}" type="pres">
      <dgm:prSet presAssocID="{011A42A5-6A91-46AE-B517-F3689FF71A9E}" presName="Name13" presStyleLbl="parChTrans1D2" presStyleIdx="3" presStyleCnt="4"/>
      <dgm:spPr/>
    </dgm:pt>
    <dgm:pt modelId="{908CFA2F-91F8-43E2-9956-BE2FF16327B5}" type="pres">
      <dgm:prSet presAssocID="{1B33972C-2E32-4CB4-A3F5-68DB8793FCB7}" presName="childText" presStyleLbl="bgAcc1" presStyleIdx="3" presStyleCnt="4" custScaleX="369987">
        <dgm:presLayoutVars>
          <dgm:bulletEnabled val="1"/>
        </dgm:presLayoutVars>
      </dgm:prSet>
      <dgm:spPr/>
    </dgm:pt>
  </dgm:ptLst>
  <dgm:cxnLst>
    <dgm:cxn modelId="{2F285321-7EA2-460E-AFC7-00D50D7AA9CF}" type="presOf" srcId="{2B8FBE20-DD92-4A44-B8B7-14255592892E}" destId="{7C10F01C-BE0E-46FF-B63B-50F4D51AD660}" srcOrd="1" destOrd="0" presId="urn:microsoft.com/office/officeart/2005/8/layout/hierarchy3"/>
    <dgm:cxn modelId="{CEB48925-A1CA-410A-9849-0A0CB046AB47}" type="presOf" srcId="{59D3407A-7608-42CE-B558-A2B126474F07}" destId="{FA23C641-349D-46A1-9B6B-3919BCF82C8F}" srcOrd="0" destOrd="0" presId="urn:microsoft.com/office/officeart/2005/8/layout/hierarchy3"/>
    <dgm:cxn modelId="{E4A0E03D-4450-4B5C-8BDA-FFCEF9E44F0F}" type="presOf" srcId="{2B8FBE20-DD92-4A44-B8B7-14255592892E}" destId="{0EEB68A5-7D3C-4E16-A88D-BCD10F8381F3}" srcOrd="0" destOrd="0" presId="urn:microsoft.com/office/officeart/2005/8/layout/hierarchy3"/>
    <dgm:cxn modelId="{E6FF7E64-CBFB-44A8-ACC8-1485F885500F}" type="presOf" srcId="{9F1E4E54-D43B-496E-9116-CA22667B691D}" destId="{66EAD2A0-3099-48F7-8924-15C416590C10}" srcOrd="0" destOrd="0" presId="urn:microsoft.com/office/officeart/2005/8/layout/hierarchy3"/>
    <dgm:cxn modelId="{6BC1D66C-7BC0-49D6-97FD-EFB50C278C16}" srcId="{949DB542-FFEB-47EE-8C20-666BBCE99CA5}" destId="{3D8652CF-9865-4241-B61C-5369F4E46BD0}" srcOrd="0" destOrd="0" parTransId="{2A07E79B-776C-4229-A2E1-62FBDC2BC72C}" sibTransId="{EAD76FE4-4C95-4777-9526-C21B6E4D75F9}"/>
    <dgm:cxn modelId="{1BAB5773-72AF-4FF0-ACE0-D8EA7676100E}" srcId="{2B8FBE20-DD92-4A44-B8B7-14255592892E}" destId="{226F6B7A-B5C4-4432-9608-E6A8F1D2EB6C}" srcOrd="0" destOrd="0" parTransId="{56DD0D8E-4BAB-4FB0-BC46-9C1A8FE0EC03}" sibTransId="{F254DCB0-3B5F-41F1-9B4E-81D8FAC47B93}"/>
    <dgm:cxn modelId="{BB49B47C-8A13-40FF-AB5A-3515F9C5C2B3}" srcId="{2B8FBE20-DD92-4A44-B8B7-14255592892E}" destId="{1B33972C-2E32-4CB4-A3F5-68DB8793FCB7}" srcOrd="1" destOrd="0" parTransId="{011A42A5-6A91-46AE-B517-F3689FF71A9E}" sibTransId="{3408907B-ED3A-4650-B1C3-A1F8FE52B223}"/>
    <dgm:cxn modelId="{EB29027D-E012-429B-A085-D26584A4DCA6}" srcId="{3D8652CF-9865-4241-B61C-5369F4E46BD0}" destId="{2C1A08EF-8C08-46B0-954D-A7139E58BB15}" srcOrd="1" destOrd="0" parTransId="{DA813E7F-721A-4D90-833E-B9EB0C5D8B4E}" sibTransId="{4C0D2D89-38B6-4BE5-814D-5855179FB93A}"/>
    <dgm:cxn modelId="{462361A1-C37D-4895-BD1C-AB4B25D376FE}" type="presOf" srcId="{3D8652CF-9865-4241-B61C-5369F4E46BD0}" destId="{EC6D1FF3-4F58-405E-965B-E412BF19B001}" srcOrd="1" destOrd="0" presId="urn:microsoft.com/office/officeart/2005/8/layout/hierarchy3"/>
    <dgm:cxn modelId="{D96ECFA6-8747-4BAF-8E16-0637B1441B84}" type="presOf" srcId="{226F6B7A-B5C4-4432-9608-E6A8F1D2EB6C}" destId="{A249BFD1-CE4C-4880-9ACD-3955D56D6DBA}" srcOrd="0" destOrd="0" presId="urn:microsoft.com/office/officeart/2005/8/layout/hierarchy3"/>
    <dgm:cxn modelId="{6AE75AA7-589F-4B75-9518-381044347133}" type="presOf" srcId="{011A42A5-6A91-46AE-B517-F3689FF71A9E}" destId="{30990611-7AC1-4DA7-9FA3-130BB070F123}" srcOrd="0" destOrd="0" presId="urn:microsoft.com/office/officeart/2005/8/layout/hierarchy3"/>
    <dgm:cxn modelId="{0497C9C8-1179-4232-9567-C7CE9801C3BD}" type="presOf" srcId="{3D8652CF-9865-4241-B61C-5369F4E46BD0}" destId="{030F4741-2F16-42E3-A96D-0AE8F08BA4D6}" srcOrd="0" destOrd="0" presId="urn:microsoft.com/office/officeart/2005/8/layout/hierarchy3"/>
    <dgm:cxn modelId="{E8AA5BCE-17D2-47DF-A660-1CCB880A6463}" type="presOf" srcId="{949DB542-FFEB-47EE-8C20-666BBCE99CA5}" destId="{996C7A40-CFB3-47D9-B458-8126073A0D1E}" srcOrd="0" destOrd="0" presId="urn:microsoft.com/office/officeart/2005/8/layout/hierarchy3"/>
    <dgm:cxn modelId="{84B1A1DC-9711-4E47-A763-1AF4E9A657ED}" srcId="{3D8652CF-9865-4241-B61C-5369F4E46BD0}" destId="{9F1E4E54-D43B-496E-9116-CA22667B691D}" srcOrd="0" destOrd="0" parTransId="{59D3407A-7608-42CE-B558-A2B126474F07}" sibTransId="{A876DBE8-F137-46C3-A373-9A259DBCD5A7}"/>
    <dgm:cxn modelId="{868CA4DC-63ED-4DE0-A0B4-3D520FCAE3D0}" type="presOf" srcId="{2C1A08EF-8C08-46B0-954D-A7139E58BB15}" destId="{AC89B837-90DC-424C-A1F1-E5C546851601}" srcOrd="0" destOrd="0" presId="urn:microsoft.com/office/officeart/2005/8/layout/hierarchy3"/>
    <dgm:cxn modelId="{0EF258E3-8823-427E-A107-E18C1F2F6323}" type="presOf" srcId="{DA813E7F-721A-4D90-833E-B9EB0C5D8B4E}" destId="{F0E973BE-55BB-4F77-A330-978EEEFED8A3}" srcOrd="0" destOrd="0" presId="urn:microsoft.com/office/officeart/2005/8/layout/hierarchy3"/>
    <dgm:cxn modelId="{A6CFBDE8-6F38-453C-AA89-7D322B05AEAA}" type="presOf" srcId="{1B33972C-2E32-4CB4-A3F5-68DB8793FCB7}" destId="{908CFA2F-91F8-43E2-9956-BE2FF16327B5}" srcOrd="0" destOrd="0" presId="urn:microsoft.com/office/officeart/2005/8/layout/hierarchy3"/>
    <dgm:cxn modelId="{6F4BAFEB-FB9E-4730-863F-5B4177A22A23}" srcId="{949DB542-FFEB-47EE-8C20-666BBCE99CA5}" destId="{2B8FBE20-DD92-4A44-B8B7-14255592892E}" srcOrd="1" destOrd="0" parTransId="{4D516F78-8DC8-4D82-9414-6FFC3147BA4C}" sibTransId="{6CFFA8D2-FB1C-4D8A-B8A5-52A9F62EDC72}"/>
    <dgm:cxn modelId="{B95C3FFB-8A57-494B-9381-C73FAF69430B}" type="presOf" srcId="{56DD0D8E-4BAB-4FB0-BC46-9C1A8FE0EC03}" destId="{FFF11DE5-DB64-4131-9FF1-BBD814B764B8}" srcOrd="0" destOrd="0" presId="urn:microsoft.com/office/officeart/2005/8/layout/hierarchy3"/>
    <dgm:cxn modelId="{F1B39F91-29A4-4521-84E1-3F5911BC1229}" type="presParOf" srcId="{996C7A40-CFB3-47D9-B458-8126073A0D1E}" destId="{D74ADF21-C674-42C9-8A4F-2C2D5E8CF7AB}" srcOrd="0" destOrd="0" presId="urn:microsoft.com/office/officeart/2005/8/layout/hierarchy3"/>
    <dgm:cxn modelId="{F46093CF-57CB-4642-96D8-7119346A2986}" type="presParOf" srcId="{D74ADF21-C674-42C9-8A4F-2C2D5E8CF7AB}" destId="{9EC35E62-B49C-4921-B172-C4556F6955C7}" srcOrd="0" destOrd="0" presId="urn:microsoft.com/office/officeart/2005/8/layout/hierarchy3"/>
    <dgm:cxn modelId="{3D5E92E1-96F8-4CD2-B9B1-C674DB33C6A3}" type="presParOf" srcId="{9EC35E62-B49C-4921-B172-C4556F6955C7}" destId="{030F4741-2F16-42E3-A96D-0AE8F08BA4D6}" srcOrd="0" destOrd="0" presId="urn:microsoft.com/office/officeart/2005/8/layout/hierarchy3"/>
    <dgm:cxn modelId="{C727EDCB-D61E-44A4-9332-3A37FA50E4D0}" type="presParOf" srcId="{9EC35E62-B49C-4921-B172-C4556F6955C7}" destId="{EC6D1FF3-4F58-405E-965B-E412BF19B001}" srcOrd="1" destOrd="0" presId="urn:microsoft.com/office/officeart/2005/8/layout/hierarchy3"/>
    <dgm:cxn modelId="{12DF1567-15A0-4601-B0F4-EAFB953573DB}" type="presParOf" srcId="{D74ADF21-C674-42C9-8A4F-2C2D5E8CF7AB}" destId="{7C419324-1325-4B57-B5D7-CD301AF2BECE}" srcOrd="1" destOrd="0" presId="urn:microsoft.com/office/officeart/2005/8/layout/hierarchy3"/>
    <dgm:cxn modelId="{23DD139E-949C-4875-88D3-D2D1284C2A64}" type="presParOf" srcId="{7C419324-1325-4B57-B5D7-CD301AF2BECE}" destId="{FA23C641-349D-46A1-9B6B-3919BCF82C8F}" srcOrd="0" destOrd="0" presId="urn:microsoft.com/office/officeart/2005/8/layout/hierarchy3"/>
    <dgm:cxn modelId="{509C3284-5BC2-4899-B796-8AFC4C579E46}" type="presParOf" srcId="{7C419324-1325-4B57-B5D7-CD301AF2BECE}" destId="{66EAD2A0-3099-48F7-8924-15C416590C10}" srcOrd="1" destOrd="0" presId="urn:microsoft.com/office/officeart/2005/8/layout/hierarchy3"/>
    <dgm:cxn modelId="{EEBD3C1F-BBAC-483C-BDE4-169D285BBFDD}" type="presParOf" srcId="{7C419324-1325-4B57-B5D7-CD301AF2BECE}" destId="{F0E973BE-55BB-4F77-A330-978EEEFED8A3}" srcOrd="2" destOrd="0" presId="urn:microsoft.com/office/officeart/2005/8/layout/hierarchy3"/>
    <dgm:cxn modelId="{926F734D-064B-4843-A599-971E6DF89381}" type="presParOf" srcId="{7C419324-1325-4B57-B5D7-CD301AF2BECE}" destId="{AC89B837-90DC-424C-A1F1-E5C546851601}" srcOrd="3" destOrd="0" presId="urn:microsoft.com/office/officeart/2005/8/layout/hierarchy3"/>
    <dgm:cxn modelId="{ADED6DB1-B4C5-4139-A4AB-6A77E467B497}" type="presParOf" srcId="{996C7A40-CFB3-47D9-B458-8126073A0D1E}" destId="{95C5B7B6-5CE4-41A1-9C13-29B486CF685A}" srcOrd="1" destOrd="0" presId="urn:microsoft.com/office/officeart/2005/8/layout/hierarchy3"/>
    <dgm:cxn modelId="{D88F031D-989E-4982-BFFD-E3F3D5953D94}" type="presParOf" srcId="{95C5B7B6-5CE4-41A1-9C13-29B486CF685A}" destId="{BC8EF8B6-5845-4D0F-AF8F-1427E0E4349D}" srcOrd="0" destOrd="0" presId="urn:microsoft.com/office/officeart/2005/8/layout/hierarchy3"/>
    <dgm:cxn modelId="{546D257E-F318-44A4-8442-D992908A06BE}" type="presParOf" srcId="{BC8EF8B6-5845-4D0F-AF8F-1427E0E4349D}" destId="{0EEB68A5-7D3C-4E16-A88D-BCD10F8381F3}" srcOrd="0" destOrd="0" presId="urn:microsoft.com/office/officeart/2005/8/layout/hierarchy3"/>
    <dgm:cxn modelId="{F9927728-589E-494F-B854-A780D9C8A2F7}" type="presParOf" srcId="{BC8EF8B6-5845-4D0F-AF8F-1427E0E4349D}" destId="{7C10F01C-BE0E-46FF-B63B-50F4D51AD660}" srcOrd="1" destOrd="0" presId="urn:microsoft.com/office/officeart/2005/8/layout/hierarchy3"/>
    <dgm:cxn modelId="{08F60365-F2F4-4289-9FAC-EEEE970F853F}" type="presParOf" srcId="{95C5B7B6-5CE4-41A1-9C13-29B486CF685A}" destId="{DE955A19-0913-4A49-BC4F-E33AED64CADE}" srcOrd="1" destOrd="0" presId="urn:microsoft.com/office/officeart/2005/8/layout/hierarchy3"/>
    <dgm:cxn modelId="{05325F81-7FA6-421B-B1F7-994637BA4E2A}" type="presParOf" srcId="{DE955A19-0913-4A49-BC4F-E33AED64CADE}" destId="{FFF11DE5-DB64-4131-9FF1-BBD814B764B8}" srcOrd="0" destOrd="0" presId="urn:microsoft.com/office/officeart/2005/8/layout/hierarchy3"/>
    <dgm:cxn modelId="{DE2C9671-0640-42AF-AF15-49C48E744D3C}" type="presParOf" srcId="{DE955A19-0913-4A49-BC4F-E33AED64CADE}" destId="{A249BFD1-CE4C-4880-9ACD-3955D56D6DBA}" srcOrd="1" destOrd="0" presId="urn:microsoft.com/office/officeart/2005/8/layout/hierarchy3"/>
    <dgm:cxn modelId="{4EA6D96A-6F4D-48B5-ADF1-C43C9394F89A}" type="presParOf" srcId="{DE955A19-0913-4A49-BC4F-E33AED64CADE}" destId="{30990611-7AC1-4DA7-9FA3-130BB070F123}" srcOrd="2" destOrd="0" presId="urn:microsoft.com/office/officeart/2005/8/layout/hierarchy3"/>
    <dgm:cxn modelId="{38223DAB-C582-4E4E-A2F6-BA97763AF89D}" type="presParOf" srcId="{DE955A19-0913-4A49-BC4F-E33AED64CADE}" destId="{908CFA2F-91F8-43E2-9956-BE2FF16327B5}"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EBB3DE-A417-49BE-A8FF-AE9ACA251316}" type="doc">
      <dgm:prSet loTypeId="urn:microsoft.com/office/officeart/2005/8/layout/pyramid4" loCatId="relationship" qsTypeId="urn:microsoft.com/office/officeart/2005/8/quickstyle/simple1" qsCatId="simple" csTypeId="urn:microsoft.com/office/officeart/2005/8/colors/accent1_2" csCatId="accent1" phldr="1"/>
      <dgm:spPr/>
      <dgm:t>
        <a:bodyPr/>
        <a:lstStyle/>
        <a:p>
          <a:endParaRPr lang="en-US"/>
        </a:p>
      </dgm:t>
    </dgm:pt>
    <dgm:pt modelId="{41986BF1-71B3-4E7B-9BEC-BA33B63CB00B}">
      <dgm:prSet phldrT="[Text]"/>
      <dgm:spPr/>
      <dgm:t>
        <a:bodyPr/>
        <a:lstStyle/>
        <a:p>
          <a:r>
            <a:rPr lang="en-US" dirty="0"/>
            <a:t>Linear probing</a:t>
          </a:r>
        </a:p>
      </dgm:t>
    </dgm:pt>
    <dgm:pt modelId="{1A11DB8E-6143-4EBC-90B7-77D80A1CE590}" type="parTrans" cxnId="{97C459FD-8644-4AE8-A8CE-B8E75F8C9781}">
      <dgm:prSet/>
      <dgm:spPr/>
      <dgm:t>
        <a:bodyPr/>
        <a:lstStyle/>
        <a:p>
          <a:endParaRPr lang="en-US"/>
        </a:p>
      </dgm:t>
    </dgm:pt>
    <dgm:pt modelId="{6B6B8BC0-4659-4328-93D4-496ECD289263}" type="sibTrans" cxnId="{97C459FD-8644-4AE8-A8CE-B8E75F8C9781}">
      <dgm:prSet/>
      <dgm:spPr/>
      <dgm:t>
        <a:bodyPr/>
        <a:lstStyle/>
        <a:p>
          <a:endParaRPr lang="en-US"/>
        </a:p>
      </dgm:t>
    </dgm:pt>
    <dgm:pt modelId="{228F738A-CCDA-4826-962F-DFB83EB0427C}">
      <dgm:prSet phldrT="[Text]"/>
      <dgm:spPr/>
      <dgm:t>
        <a:bodyPr/>
        <a:lstStyle/>
        <a:p>
          <a:r>
            <a:rPr lang="en-US" dirty="0"/>
            <a:t>Quadratic probing</a:t>
          </a:r>
        </a:p>
      </dgm:t>
    </dgm:pt>
    <dgm:pt modelId="{9F0049D4-1609-43CF-A042-AC5DC88CD7DA}" type="parTrans" cxnId="{7B3789C9-2109-41CF-9A5D-2C7E2E37BA1A}">
      <dgm:prSet/>
      <dgm:spPr/>
      <dgm:t>
        <a:bodyPr/>
        <a:lstStyle/>
        <a:p>
          <a:endParaRPr lang="en-US"/>
        </a:p>
      </dgm:t>
    </dgm:pt>
    <dgm:pt modelId="{57493592-4DA0-4A68-A909-675C5BF66530}" type="sibTrans" cxnId="{7B3789C9-2109-41CF-9A5D-2C7E2E37BA1A}">
      <dgm:prSet/>
      <dgm:spPr/>
      <dgm:t>
        <a:bodyPr/>
        <a:lstStyle/>
        <a:p>
          <a:endParaRPr lang="en-US"/>
        </a:p>
      </dgm:t>
    </dgm:pt>
    <dgm:pt modelId="{335E831D-3DB5-47FD-A712-71600535FFD9}">
      <dgm:prSet phldrT="[Text]"/>
      <dgm:spPr/>
      <dgm:t>
        <a:bodyPr/>
        <a:lstStyle/>
        <a:p>
          <a:r>
            <a:rPr lang="en-US" dirty="0"/>
            <a:t>VS</a:t>
          </a:r>
        </a:p>
      </dgm:t>
    </dgm:pt>
    <dgm:pt modelId="{D84C773F-EB69-4DBD-B3FD-087B165B04EE}" type="parTrans" cxnId="{7A247FC8-5297-42B6-AA85-37F7EF30C1AE}">
      <dgm:prSet/>
      <dgm:spPr/>
      <dgm:t>
        <a:bodyPr/>
        <a:lstStyle/>
        <a:p>
          <a:endParaRPr lang="en-US"/>
        </a:p>
      </dgm:t>
    </dgm:pt>
    <dgm:pt modelId="{0EA2037D-459A-4A27-B938-639C0E8D05CA}" type="sibTrans" cxnId="{7A247FC8-5297-42B6-AA85-37F7EF30C1AE}">
      <dgm:prSet/>
      <dgm:spPr/>
      <dgm:t>
        <a:bodyPr/>
        <a:lstStyle/>
        <a:p>
          <a:endParaRPr lang="en-US"/>
        </a:p>
      </dgm:t>
    </dgm:pt>
    <dgm:pt modelId="{572B3946-0938-449C-BA84-0B7493037AE3}">
      <dgm:prSet phldrT="[Text]"/>
      <dgm:spPr/>
      <dgm:t>
        <a:bodyPr/>
        <a:lstStyle/>
        <a:p>
          <a:r>
            <a:rPr lang="en-US" dirty="0"/>
            <a:t>Double hashing</a:t>
          </a:r>
        </a:p>
      </dgm:t>
    </dgm:pt>
    <dgm:pt modelId="{A63B0468-2F0C-475D-8204-04437D81A3C3}" type="parTrans" cxnId="{80536CE6-8527-4F7B-852C-F19C31DB19D3}">
      <dgm:prSet/>
      <dgm:spPr/>
      <dgm:t>
        <a:bodyPr/>
        <a:lstStyle/>
        <a:p>
          <a:endParaRPr lang="en-US"/>
        </a:p>
      </dgm:t>
    </dgm:pt>
    <dgm:pt modelId="{C2AF089E-9BF6-46C1-9079-330DFCE44E85}" type="sibTrans" cxnId="{80536CE6-8527-4F7B-852C-F19C31DB19D3}">
      <dgm:prSet/>
      <dgm:spPr/>
      <dgm:t>
        <a:bodyPr/>
        <a:lstStyle/>
        <a:p>
          <a:endParaRPr lang="en-US"/>
        </a:p>
      </dgm:t>
    </dgm:pt>
    <dgm:pt modelId="{9833738B-D414-477E-BEF6-028B21A245E7}" type="pres">
      <dgm:prSet presAssocID="{2CEBB3DE-A417-49BE-A8FF-AE9ACA251316}" presName="compositeShape" presStyleCnt="0">
        <dgm:presLayoutVars>
          <dgm:chMax val="9"/>
          <dgm:dir/>
          <dgm:resizeHandles val="exact"/>
        </dgm:presLayoutVars>
      </dgm:prSet>
      <dgm:spPr/>
    </dgm:pt>
    <dgm:pt modelId="{5AF436EA-4310-4260-A5B2-440F48DC7CDB}" type="pres">
      <dgm:prSet presAssocID="{2CEBB3DE-A417-49BE-A8FF-AE9ACA251316}" presName="triangle1" presStyleLbl="node1" presStyleIdx="0" presStyleCnt="4">
        <dgm:presLayoutVars>
          <dgm:bulletEnabled val="1"/>
        </dgm:presLayoutVars>
      </dgm:prSet>
      <dgm:spPr/>
    </dgm:pt>
    <dgm:pt modelId="{EEADF384-8EF9-49FC-91C6-2949667149D0}" type="pres">
      <dgm:prSet presAssocID="{2CEBB3DE-A417-49BE-A8FF-AE9ACA251316}" presName="triangle2" presStyleLbl="node1" presStyleIdx="1" presStyleCnt="4">
        <dgm:presLayoutVars>
          <dgm:bulletEnabled val="1"/>
        </dgm:presLayoutVars>
      </dgm:prSet>
      <dgm:spPr/>
    </dgm:pt>
    <dgm:pt modelId="{536FB6C0-F913-4866-ACFB-BC96A0B2E71F}" type="pres">
      <dgm:prSet presAssocID="{2CEBB3DE-A417-49BE-A8FF-AE9ACA251316}" presName="triangle3" presStyleLbl="node1" presStyleIdx="2" presStyleCnt="4">
        <dgm:presLayoutVars>
          <dgm:bulletEnabled val="1"/>
        </dgm:presLayoutVars>
      </dgm:prSet>
      <dgm:spPr/>
    </dgm:pt>
    <dgm:pt modelId="{3F728057-3634-44FD-B492-6E02B757445E}" type="pres">
      <dgm:prSet presAssocID="{2CEBB3DE-A417-49BE-A8FF-AE9ACA251316}" presName="triangle4" presStyleLbl="node1" presStyleIdx="3" presStyleCnt="4">
        <dgm:presLayoutVars>
          <dgm:bulletEnabled val="1"/>
        </dgm:presLayoutVars>
      </dgm:prSet>
      <dgm:spPr/>
    </dgm:pt>
  </dgm:ptLst>
  <dgm:cxnLst>
    <dgm:cxn modelId="{57ECBF0B-7811-4511-A531-6690C7A01CBD}" type="presOf" srcId="{335E831D-3DB5-47FD-A712-71600535FFD9}" destId="{536FB6C0-F913-4866-ACFB-BC96A0B2E71F}" srcOrd="0" destOrd="0" presId="urn:microsoft.com/office/officeart/2005/8/layout/pyramid4"/>
    <dgm:cxn modelId="{C38A5A18-36DB-4756-B577-43A75FCC500E}" type="presOf" srcId="{228F738A-CCDA-4826-962F-DFB83EB0427C}" destId="{EEADF384-8EF9-49FC-91C6-2949667149D0}" srcOrd="0" destOrd="0" presId="urn:microsoft.com/office/officeart/2005/8/layout/pyramid4"/>
    <dgm:cxn modelId="{D6099365-8727-464A-805D-1C807D506398}" type="presOf" srcId="{572B3946-0938-449C-BA84-0B7493037AE3}" destId="{3F728057-3634-44FD-B492-6E02B757445E}" srcOrd="0" destOrd="0" presId="urn:microsoft.com/office/officeart/2005/8/layout/pyramid4"/>
    <dgm:cxn modelId="{D2FDC74B-7398-4E50-B677-9D439842AD21}" type="presOf" srcId="{2CEBB3DE-A417-49BE-A8FF-AE9ACA251316}" destId="{9833738B-D414-477E-BEF6-028B21A245E7}" srcOrd="0" destOrd="0" presId="urn:microsoft.com/office/officeart/2005/8/layout/pyramid4"/>
    <dgm:cxn modelId="{A9921C8E-2E5D-44BA-91B7-ABC99FBDAF20}" type="presOf" srcId="{41986BF1-71B3-4E7B-9BEC-BA33B63CB00B}" destId="{5AF436EA-4310-4260-A5B2-440F48DC7CDB}" srcOrd="0" destOrd="0" presId="urn:microsoft.com/office/officeart/2005/8/layout/pyramid4"/>
    <dgm:cxn modelId="{7A247FC8-5297-42B6-AA85-37F7EF30C1AE}" srcId="{2CEBB3DE-A417-49BE-A8FF-AE9ACA251316}" destId="{335E831D-3DB5-47FD-A712-71600535FFD9}" srcOrd="2" destOrd="0" parTransId="{D84C773F-EB69-4DBD-B3FD-087B165B04EE}" sibTransId="{0EA2037D-459A-4A27-B938-639C0E8D05CA}"/>
    <dgm:cxn modelId="{7B3789C9-2109-41CF-9A5D-2C7E2E37BA1A}" srcId="{2CEBB3DE-A417-49BE-A8FF-AE9ACA251316}" destId="{228F738A-CCDA-4826-962F-DFB83EB0427C}" srcOrd="1" destOrd="0" parTransId="{9F0049D4-1609-43CF-A042-AC5DC88CD7DA}" sibTransId="{57493592-4DA0-4A68-A909-675C5BF66530}"/>
    <dgm:cxn modelId="{80536CE6-8527-4F7B-852C-F19C31DB19D3}" srcId="{2CEBB3DE-A417-49BE-A8FF-AE9ACA251316}" destId="{572B3946-0938-449C-BA84-0B7493037AE3}" srcOrd="3" destOrd="0" parTransId="{A63B0468-2F0C-475D-8204-04437D81A3C3}" sibTransId="{C2AF089E-9BF6-46C1-9079-330DFCE44E85}"/>
    <dgm:cxn modelId="{97C459FD-8644-4AE8-A8CE-B8E75F8C9781}" srcId="{2CEBB3DE-A417-49BE-A8FF-AE9ACA251316}" destId="{41986BF1-71B3-4E7B-9BEC-BA33B63CB00B}" srcOrd="0" destOrd="0" parTransId="{1A11DB8E-6143-4EBC-90B7-77D80A1CE590}" sibTransId="{6B6B8BC0-4659-4328-93D4-496ECD289263}"/>
    <dgm:cxn modelId="{A458DBC8-8356-49F1-8DF0-5C5B71458245}" type="presParOf" srcId="{9833738B-D414-477E-BEF6-028B21A245E7}" destId="{5AF436EA-4310-4260-A5B2-440F48DC7CDB}" srcOrd="0" destOrd="0" presId="urn:microsoft.com/office/officeart/2005/8/layout/pyramid4"/>
    <dgm:cxn modelId="{E0DF767E-57E6-4BF3-86D8-F7FC9FED0CE3}" type="presParOf" srcId="{9833738B-D414-477E-BEF6-028B21A245E7}" destId="{EEADF384-8EF9-49FC-91C6-2949667149D0}" srcOrd="1" destOrd="0" presId="urn:microsoft.com/office/officeart/2005/8/layout/pyramid4"/>
    <dgm:cxn modelId="{92A04BB7-8603-4DB6-9395-BC7D14FEDDDD}" type="presParOf" srcId="{9833738B-D414-477E-BEF6-028B21A245E7}" destId="{536FB6C0-F913-4866-ACFB-BC96A0B2E71F}" srcOrd="2" destOrd="0" presId="urn:microsoft.com/office/officeart/2005/8/layout/pyramid4"/>
    <dgm:cxn modelId="{BAFE50B1-567F-465A-8089-1E33650F8E17}" type="presParOf" srcId="{9833738B-D414-477E-BEF6-028B21A245E7}" destId="{3F728057-3634-44FD-B492-6E02B757445E}"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7AE6783-CEDC-4E7A-B855-5FC29E2C529B}"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US"/>
        </a:p>
      </dgm:t>
    </dgm:pt>
    <dgm:pt modelId="{5453F8AE-6E22-403C-9950-DE0A127DFA89}">
      <dgm:prSet phldrT="[Text]" custT="1"/>
      <dgm:spPr/>
      <dgm:t>
        <a:bodyPr/>
        <a:lstStyle/>
        <a:p>
          <a:r>
            <a:rPr lang="en-US" sz="2800" b="1" u="sng" dirty="0"/>
            <a:t>Linear probing</a:t>
          </a:r>
        </a:p>
      </dgm:t>
    </dgm:pt>
    <dgm:pt modelId="{67FA2BCA-CE0D-4015-843D-EC9178B2F6D6}" type="parTrans" cxnId="{2EACDCA1-5CEE-4E5D-A4F2-717B8FF9D629}">
      <dgm:prSet/>
      <dgm:spPr/>
      <dgm:t>
        <a:bodyPr/>
        <a:lstStyle/>
        <a:p>
          <a:endParaRPr lang="en-US"/>
        </a:p>
      </dgm:t>
    </dgm:pt>
    <dgm:pt modelId="{1B41746B-0687-410A-B9DB-41A07126FBC2}" type="sibTrans" cxnId="{2EACDCA1-5CEE-4E5D-A4F2-717B8FF9D629}">
      <dgm:prSet/>
      <dgm:spPr/>
      <dgm:t>
        <a:bodyPr/>
        <a:lstStyle/>
        <a:p>
          <a:endParaRPr lang="en-US"/>
        </a:p>
      </dgm:t>
    </dgm:pt>
    <dgm:pt modelId="{AA4DE901-9880-4018-82EF-488F043015E0}">
      <dgm:prSet phldrT="[Text]" custT="1"/>
      <dgm:spPr/>
      <dgm:t>
        <a:bodyPr/>
        <a:lstStyle/>
        <a:p>
          <a:r>
            <a:rPr lang="en-US" sz="1400" dirty="0">
              <a:latin typeface="Times New Roman" panose="02020603050405020304" pitchFamily="18" charset="0"/>
              <a:cs typeface="Times New Roman" panose="02020603050405020304" pitchFamily="18" charset="0"/>
            </a:rPr>
            <a:t>Faster implementation than quadratic probing</a:t>
          </a:r>
          <a:endParaRPr lang="en-US" sz="1400" dirty="0"/>
        </a:p>
      </dgm:t>
    </dgm:pt>
    <dgm:pt modelId="{63810616-FD18-4906-9229-1D75735256DB}" type="parTrans" cxnId="{6EAE2FA0-DB62-4BCE-A7B7-F9A80AF716EC}">
      <dgm:prSet/>
      <dgm:spPr/>
      <dgm:t>
        <a:bodyPr/>
        <a:lstStyle/>
        <a:p>
          <a:endParaRPr lang="en-US"/>
        </a:p>
      </dgm:t>
    </dgm:pt>
    <dgm:pt modelId="{A853CD6C-D730-4B49-AFAD-AD87442698FA}" type="sibTrans" cxnId="{6EAE2FA0-DB62-4BCE-A7B7-F9A80AF716EC}">
      <dgm:prSet/>
      <dgm:spPr/>
      <dgm:t>
        <a:bodyPr/>
        <a:lstStyle/>
        <a:p>
          <a:endParaRPr lang="en-US"/>
        </a:p>
      </dgm:t>
    </dgm:pt>
    <dgm:pt modelId="{EC55DAB0-C04A-42C1-AA11-39EF14986421}">
      <dgm:prSet phldrT="[Text]"/>
      <dgm:spPr/>
      <dgm:t>
        <a:bodyPr/>
        <a:lstStyle/>
        <a:p>
          <a:pPr>
            <a:buNone/>
          </a:pPr>
          <a:r>
            <a:rPr lang="en-US" dirty="0">
              <a:latin typeface="Times New Roman" panose="02020603050405020304" pitchFamily="18" charset="0"/>
              <a:cs typeface="Times New Roman" panose="02020603050405020304" pitchFamily="18" charset="0"/>
            </a:rPr>
            <a:t>Use few probes</a:t>
          </a:r>
          <a:endParaRPr lang="en-US" dirty="0"/>
        </a:p>
      </dgm:t>
    </dgm:pt>
    <dgm:pt modelId="{4262FDA6-FF26-475E-80B2-84ADD3BE2566}" type="parTrans" cxnId="{18EC3686-03BE-49F8-835E-6D47DC19207B}">
      <dgm:prSet/>
      <dgm:spPr/>
      <dgm:t>
        <a:bodyPr/>
        <a:lstStyle/>
        <a:p>
          <a:endParaRPr lang="en-US"/>
        </a:p>
      </dgm:t>
    </dgm:pt>
    <dgm:pt modelId="{D97A1D12-3EDF-4C47-8965-F5E05FDD6490}" type="sibTrans" cxnId="{18EC3686-03BE-49F8-835E-6D47DC19207B}">
      <dgm:prSet/>
      <dgm:spPr/>
      <dgm:t>
        <a:bodyPr/>
        <a:lstStyle/>
        <a:p>
          <a:endParaRPr lang="en-US"/>
        </a:p>
      </dgm:t>
    </dgm:pt>
    <dgm:pt modelId="{35B806BC-AF95-40A6-A5B2-1C8D3D9431CD}">
      <dgm:prSet phldrT="[Text]"/>
      <dgm:spPr/>
      <dgm:t>
        <a:bodyPr/>
        <a:lstStyle/>
        <a:p>
          <a:pPr>
            <a:buNone/>
          </a:pPr>
          <a:r>
            <a:rPr lang="en-US" dirty="0">
              <a:latin typeface="Times New Roman" panose="02020603050405020304" pitchFamily="18" charset="0"/>
              <a:cs typeface="Times New Roman" panose="02020603050405020304" pitchFamily="18" charset="0"/>
            </a:rPr>
            <a:t>A problem occurs known as primary clustering</a:t>
          </a:r>
          <a:endParaRPr lang="en-US" dirty="0"/>
        </a:p>
      </dgm:t>
    </dgm:pt>
    <dgm:pt modelId="{E019AF36-E6C4-4D44-A83F-3F09BC98686B}" type="parTrans" cxnId="{ED74642D-6D5D-4D5D-A018-AB256517BDDC}">
      <dgm:prSet/>
      <dgm:spPr/>
      <dgm:t>
        <a:bodyPr/>
        <a:lstStyle/>
        <a:p>
          <a:endParaRPr lang="en-US"/>
        </a:p>
      </dgm:t>
    </dgm:pt>
    <dgm:pt modelId="{DCDE4EAF-BC8B-4E1F-9A03-66982EF12353}" type="sibTrans" cxnId="{ED74642D-6D5D-4D5D-A018-AB256517BDDC}">
      <dgm:prSet/>
      <dgm:spPr/>
      <dgm:t>
        <a:bodyPr/>
        <a:lstStyle/>
        <a:p>
          <a:endParaRPr lang="en-US"/>
        </a:p>
      </dgm:t>
    </dgm:pt>
    <dgm:pt modelId="{2C56030C-5A0E-48C6-B196-27C6B4FE5153}">
      <dgm:prSet phldrT="[Text]" custT="1"/>
      <dgm:spPr/>
      <dgm:t>
        <a:bodyPr/>
        <a:lstStyle/>
        <a:p>
          <a:r>
            <a:rPr lang="en-US" sz="2800" b="1" u="sng" dirty="0"/>
            <a:t>Quadratic probing</a:t>
          </a:r>
        </a:p>
      </dgm:t>
    </dgm:pt>
    <dgm:pt modelId="{61F5E76C-BDAF-4228-B151-15D4D9229C21}" type="parTrans" cxnId="{896E8C4E-7D1F-4AA3-8C65-4C6D2315120B}">
      <dgm:prSet/>
      <dgm:spPr/>
      <dgm:t>
        <a:bodyPr/>
        <a:lstStyle/>
        <a:p>
          <a:endParaRPr lang="en-US"/>
        </a:p>
      </dgm:t>
    </dgm:pt>
    <dgm:pt modelId="{2CC6F909-48A8-4E33-9513-E5D6F1BAA757}" type="sibTrans" cxnId="{896E8C4E-7D1F-4AA3-8C65-4C6D2315120B}">
      <dgm:prSet/>
      <dgm:spPr/>
      <dgm:t>
        <a:bodyPr/>
        <a:lstStyle/>
        <a:p>
          <a:endParaRPr lang="en-US"/>
        </a:p>
      </dgm:t>
    </dgm:pt>
    <dgm:pt modelId="{84C4C92D-229D-48DE-B044-4DEF995D5737}">
      <dgm:prSet phldrT="[Text]"/>
      <dgm:spPr/>
      <dgm:t>
        <a:bodyPr/>
        <a:lstStyle/>
        <a:p>
          <a:r>
            <a:rPr lang="en-US" dirty="0">
              <a:latin typeface="Times New Roman" panose="02020603050405020304" pitchFamily="18" charset="0"/>
              <a:cs typeface="Times New Roman" panose="02020603050405020304" pitchFamily="18" charset="0"/>
            </a:rPr>
            <a:t>Easy to implement and deploy but slower than Linear Probing</a:t>
          </a:r>
          <a:endParaRPr lang="en-US" dirty="0"/>
        </a:p>
      </dgm:t>
    </dgm:pt>
    <dgm:pt modelId="{A69155A2-18CD-437F-8969-CAB1C3D5A205}" type="parTrans" cxnId="{418DEE19-0DF4-4E7D-9121-C4B1C5AC3FC8}">
      <dgm:prSet/>
      <dgm:spPr/>
      <dgm:t>
        <a:bodyPr/>
        <a:lstStyle/>
        <a:p>
          <a:endParaRPr lang="en-US"/>
        </a:p>
      </dgm:t>
    </dgm:pt>
    <dgm:pt modelId="{58752DF7-C9BD-49F2-AC6E-682B67469330}" type="sibTrans" cxnId="{418DEE19-0DF4-4E7D-9121-C4B1C5AC3FC8}">
      <dgm:prSet/>
      <dgm:spPr/>
      <dgm:t>
        <a:bodyPr/>
        <a:lstStyle/>
        <a:p>
          <a:endParaRPr lang="en-US"/>
        </a:p>
      </dgm:t>
    </dgm:pt>
    <dgm:pt modelId="{C59EEA83-0272-430B-8ACB-677BB61A1E1F}">
      <dgm:prSet phldrT="[Text]"/>
      <dgm:spPr/>
      <dgm:t>
        <a:bodyPr/>
        <a:lstStyle/>
        <a:p>
          <a:pPr>
            <a:buNone/>
          </a:pPr>
          <a:r>
            <a:rPr lang="en-US" dirty="0">
              <a:latin typeface="Times New Roman" panose="02020603050405020304" pitchFamily="18" charset="0"/>
              <a:cs typeface="Times New Roman" panose="02020603050405020304" pitchFamily="18" charset="0"/>
            </a:rPr>
            <a:t>Use extra memory for links and it does not probe all location in the table</a:t>
          </a:r>
          <a:endParaRPr lang="en-US" dirty="0"/>
        </a:p>
      </dgm:t>
    </dgm:pt>
    <dgm:pt modelId="{AAB0D60E-DFF3-4A51-A56C-BDDF8B1348C1}" type="parTrans" cxnId="{FF740A4A-3EF4-4A53-9B72-5BAA296576DB}">
      <dgm:prSet/>
      <dgm:spPr/>
      <dgm:t>
        <a:bodyPr/>
        <a:lstStyle/>
        <a:p>
          <a:endParaRPr lang="en-US"/>
        </a:p>
      </dgm:t>
    </dgm:pt>
    <dgm:pt modelId="{C6D21460-E283-4ED5-82C1-0E949244354D}" type="sibTrans" cxnId="{FF740A4A-3EF4-4A53-9B72-5BAA296576DB}">
      <dgm:prSet/>
      <dgm:spPr/>
      <dgm:t>
        <a:bodyPr/>
        <a:lstStyle/>
        <a:p>
          <a:endParaRPr lang="en-US"/>
        </a:p>
      </dgm:t>
    </dgm:pt>
    <dgm:pt modelId="{494F4D1F-9F73-4C09-A477-DD6EBF8E0943}">
      <dgm:prSet phldrT="[Text]"/>
      <dgm:spPr/>
      <dgm:t>
        <a:bodyPr/>
        <a:lstStyle/>
        <a:p>
          <a:pPr>
            <a:buNone/>
          </a:pPr>
          <a:r>
            <a:rPr lang="en-US" dirty="0">
              <a:latin typeface="Times New Roman" panose="02020603050405020304" pitchFamily="18" charset="0"/>
              <a:cs typeface="Times New Roman" panose="02020603050405020304" pitchFamily="18" charset="0"/>
            </a:rPr>
            <a:t>A problem occurs known as secondary clustering</a:t>
          </a:r>
          <a:endParaRPr lang="en-US" dirty="0"/>
        </a:p>
      </dgm:t>
    </dgm:pt>
    <dgm:pt modelId="{37AD69BC-ECC7-4E19-8A5B-37FCFFAE6910}" type="parTrans" cxnId="{2B8C7F94-587A-43CD-8A8F-B298E43C3BB9}">
      <dgm:prSet/>
      <dgm:spPr/>
      <dgm:t>
        <a:bodyPr/>
        <a:lstStyle/>
        <a:p>
          <a:endParaRPr lang="en-US"/>
        </a:p>
      </dgm:t>
    </dgm:pt>
    <dgm:pt modelId="{624D4793-D1C8-4D18-9F7E-C781A5F7CCED}" type="sibTrans" cxnId="{2B8C7F94-587A-43CD-8A8F-B298E43C3BB9}">
      <dgm:prSet/>
      <dgm:spPr/>
      <dgm:t>
        <a:bodyPr/>
        <a:lstStyle/>
        <a:p>
          <a:endParaRPr lang="en-US"/>
        </a:p>
      </dgm:t>
    </dgm:pt>
    <dgm:pt modelId="{51C1782F-923E-44EE-A168-40996F5A778C}">
      <dgm:prSet phldrT="[Text]"/>
      <dgm:spPr/>
      <dgm:t>
        <a:bodyPr/>
        <a:lstStyle/>
        <a:p>
          <a:pPr>
            <a:buFontTx/>
            <a:buChar char="-"/>
          </a:pPr>
          <a:r>
            <a:rPr lang="en-US" dirty="0">
              <a:latin typeface="Times New Roman" panose="02020603050405020304" pitchFamily="18" charset="0"/>
              <a:cs typeface="Times New Roman" panose="02020603050405020304" pitchFamily="18" charset="0"/>
            </a:rPr>
            <a:t>Interval between probes is fixed-often at 1</a:t>
          </a:r>
          <a:endParaRPr lang="en-US" dirty="0"/>
        </a:p>
      </dgm:t>
    </dgm:pt>
    <dgm:pt modelId="{3C9397E7-AE71-48D5-9541-7E05D8B2B0DE}" type="parTrans" cxnId="{29DD7CE3-36D9-4C99-8A3F-5A84ECFB43F3}">
      <dgm:prSet/>
      <dgm:spPr/>
      <dgm:t>
        <a:bodyPr/>
        <a:lstStyle/>
        <a:p>
          <a:endParaRPr lang="en-US"/>
        </a:p>
      </dgm:t>
    </dgm:pt>
    <dgm:pt modelId="{80627EF0-D629-49E3-BA6B-DDD28F07D313}" type="sibTrans" cxnId="{29DD7CE3-36D9-4C99-8A3F-5A84ECFB43F3}">
      <dgm:prSet/>
      <dgm:spPr/>
      <dgm:t>
        <a:bodyPr/>
        <a:lstStyle/>
        <a:p>
          <a:endParaRPr lang="en-US"/>
        </a:p>
      </dgm:t>
    </dgm:pt>
    <dgm:pt modelId="{BF166D75-FFEE-437D-9011-5E53309BE75F}">
      <dgm:prSet phldrT="[Text]"/>
      <dgm:spPr/>
      <dgm:t>
        <a:bodyPr/>
        <a:lstStyle/>
        <a:p>
          <a:pPr>
            <a:buNone/>
          </a:pPr>
          <a:r>
            <a:rPr lang="en-US" dirty="0">
              <a:latin typeface="Times New Roman" panose="02020603050405020304" pitchFamily="18" charset="0"/>
              <a:cs typeface="Times New Roman" panose="02020603050405020304" pitchFamily="18" charset="0"/>
            </a:rPr>
            <a:t>Interval between probes increases proportional to the hash value</a:t>
          </a:r>
          <a:endParaRPr lang="en-US" dirty="0"/>
        </a:p>
      </dgm:t>
    </dgm:pt>
    <dgm:pt modelId="{9121F843-6709-4F92-8DD4-4558666C0BBC}" type="parTrans" cxnId="{6D0EE62E-C833-4DFD-9C81-575DBB1EF87B}">
      <dgm:prSet/>
      <dgm:spPr/>
      <dgm:t>
        <a:bodyPr/>
        <a:lstStyle/>
        <a:p>
          <a:endParaRPr lang="en-US"/>
        </a:p>
      </dgm:t>
    </dgm:pt>
    <dgm:pt modelId="{17B6F8BE-0812-4803-AAAC-44A15B6BC9B6}" type="sibTrans" cxnId="{6D0EE62E-C833-4DFD-9C81-575DBB1EF87B}">
      <dgm:prSet/>
      <dgm:spPr/>
      <dgm:t>
        <a:bodyPr/>
        <a:lstStyle/>
        <a:p>
          <a:endParaRPr lang="en-US"/>
        </a:p>
      </dgm:t>
    </dgm:pt>
    <dgm:pt modelId="{39C6FEAF-FCE1-4784-885E-67F201471502}" type="pres">
      <dgm:prSet presAssocID="{B7AE6783-CEDC-4E7A-B855-5FC29E2C529B}" presName="layout" presStyleCnt="0">
        <dgm:presLayoutVars>
          <dgm:chMax/>
          <dgm:chPref/>
          <dgm:dir/>
          <dgm:resizeHandles/>
        </dgm:presLayoutVars>
      </dgm:prSet>
      <dgm:spPr/>
    </dgm:pt>
    <dgm:pt modelId="{160ADB59-8851-4873-BE71-617CE2C7D61E}" type="pres">
      <dgm:prSet presAssocID="{5453F8AE-6E22-403C-9950-DE0A127DFA89}" presName="root" presStyleCnt="0">
        <dgm:presLayoutVars>
          <dgm:chMax/>
          <dgm:chPref/>
        </dgm:presLayoutVars>
      </dgm:prSet>
      <dgm:spPr/>
    </dgm:pt>
    <dgm:pt modelId="{720AED2B-36A9-49C4-9D4C-7F2151429EB0}" type="pres">
      <dgm:prSet presAssocID="{5453F8AE-6E22-403C-9950-DE0A127DFA89}" presName="rootComposite" presStyleCnt="0">
        <dgm:presLayoutVars/>
      </dgm:prSet>
      <dgm:spPr/>
    </dgm:pt>
    <dgm:pt modelId="{7BECB6BF-99C3-42A9-9A26-42D1024B3036}" type="pres">
      <dgm:prSet presAssocID="{5453F8AE-6E22-403C-9950-DE0A127DFA89}" presName="ParentAccent" presStyleLbl="alignNode1" presStyleIdx="0" presStyleCnt="2" custLinFactNeighborX="-131" custLinFactNeighborY="-6437"/>
      <dgm:spPr/>
    </dgm:pt>
    <dgm:pt modelId="{94193F80-78FF-4628-B829-77F2D9A66357}" type="pres">
      <dgm:prSet presAssocID="{5453F8AE-6E22-403C-9950-DE0A127DFA89}" presName="ParentSmallAccent" presStyleLbl="fgAcc1" presStyleIdx="0" presStyleCnt="2" custLinFactNeighborX="-13851" custLinFactNeighborY="-10309"/>
      <dgm:spPr/>
    </dgm:pt>
    <dgm:pt modelId="{DE9252CA-72B0-43D7-BB8B-20AA0A48613F}" type="pres">
      <dgm:prSet presAssocID="{5453F8AE-6E22-403C-9950-DE0A127DFA89}" presName="Parent" presStyleLbl="revTx" presStyleIdx="0" presStyleCnt="10">
        <dgm:presLayoutVars>
          <dgm:chMax/>
          <dgm:chPref val="4"/>
          <dgm:bulletEnabled val="1"/>
        </dgm:presLayoutVars>
      </dgm:prSet>
      <dgm:spPr/>
    </dgm:pt>
    <dgm:pt modelId="{FA8C669F-78FE-436D-B1FD-B9DC2DC736AF}" type="pres">
      <dgm:prSet presAssocID="{5453F8AE-6E22-403C-9950-DE0A127DFA89}" presName="childShape" presStyleCnt="0">
        <dgm:presLayoutVars>
          <dgm:chMax val="0"/>
          <dgm:chPref val="0"/>
        </dgm:presLayoutVars>
      </dgm:prSet>
      <dgm:spPr/>
    </dgm:pt>
    <dgm:pt modelId="{E7960B69-A373-472F-9F31-BC342B81A10B}" type="pres">
      <dgm:prSet presAssocID="{AA4DE901-9880-4018-82EF-488F043015E0}" presName="childComposite" presStyleCnt="0">
        <dgm:presLayoutVars>
          <dgm:chMax val="0"/>
          <dgm:chPref val="0"/>
        </dgm:presLayoutVars>
      </dgm:prSet>
      <dgm:spPr/>
    </dgm:pt>
    <dgm:pt modelId="{FCD09B8B-0479-4B2C-B6D0-AAC02A9B28F1}" type="pres">
      <dgm:prSet presAssocID="{AA4DE901-9880-4018-82EF-488F043015E0}" presName="ChildAccent" presStyleLbl="solidFgAcc1" presStyleIdx="0" presStyleCnt="8"/>
      <dgm:spPr/>
    </dgm:pt>
    <dgm:pt modelId="{08C5604F-BF5D-4757-8CF0-5E43D28EDCA1}" type="pres">
      <dgm:prSet presAssocID="{AA4DE901-9880-4018-82EF-488F043015E0}" presName="Child" presStyleLbl="revTx" presStyleIdx="1" presStyleCnt="10" custLinFactNeighborX="547" custLinFactNeighborY="4457">
        <dgm:presLayoutVars>
          <dgm:chMax val="0"/>
          <dgm:chPref val="0"/>
          <dgm:bulletEnabled val="1"/>
        </dgm:presLayoutVars>
      </dgm:prSet>
      <dgm:spPr/>
    </dgm:pt>
    <dgm:pt modelId="{1529A9B5-1EFE-4DD4-9730-3ACF8E1C3C37}" type="pres">
      <dgm:prSet presAssocID="{EC55DAB0-C04A-42C1-AA11-39EF14986421}" presName="childComposite" presStyleCnt="0">
        <dgm:presLayoutVars>
          <dgm:chMax val="0"/>
          <dgm:chPref val="0"/>
        </dgm:presLayoutVars>
      </dgm:prSet>
      <dgm:spPr/>
    </dgm:pt>
    <dgm:pt modelId="{A7C16D11-C9EC-4AF7-84F2-8932DDD8B140}" type="pres">
      <dgm:prSet presAssocID="{EC55DAB0-C04A-42C1-AA11-39EF14986421}" presName="ChildAccent" presStyleLbl="solidFgAcc1" presStyleIdx="1" presStyleCnt="8"/>
      <dgm:spPr/>
    </dgm:pt>
    <dgm:pt modelId="{73E9BBD6-4DF0-440F-ABD3-B41B8401C5DB}" type="pres">
      <dgm:prSet presAssocID="{EC55DAB0-C04A-42C1-AA11-39EF14986421}" presName="Child" presStyleLbl="revTx" presStyleIdx="2" presStyleCnt="10">
        <dgm:presLayoutVars>
          <dgm:chMax val="0"/>
          <dgm:chPref val="0"/>
          <dgm:bulletEnabled val="1"/>
        </dgm:presLayoutVars>
      </dgm:prSet>
      <dgm:spPr/>
    </dgm:pt>
    <dgm:pt modelId="{469E72DB-9992-46BD-8CAE-6D880C13D335}" type="pres">
      <dgm:prSet presAssocID="{35B806BC-AF95-40A6-A5B2-1C8D3D9431CD}" presName="childComposite" presStyleCnt="0">
        <dgm:presLayoutVars>
          <dgm:chMax val="0"/>
          <dgm:chPref val="0"/>
        </dgm:presLayoutVars>
      </dgm:prSet>
      <dgm:spPr/>
    </dgm:pt>
    <dgm:pt modelId="{AF15AD0B-CE89-4803-95D6-ADC0D4BBF078}" type="pres">
      <dgm:prSet presAssocID="{35B806BC-AF95-40A6-A5B2-1C8D3D9431CD}" presName="ChildAccent" presStyleLbl="solidFgAcc1" presStyleIdx="2" presStyleCnt="8"/>
      <dgm:spPr/>
    </dgm:pt>
    <dgm:pt modelId="{571E213E-BFA2-44FA-A854-D0C92FC5FA64}" type="pres">
      <dgm:prSet presAssocID="{35B806BC-AF95-40A6-A5B2-1C8D3D9431CD}" presName="Child" presStyleLbl="revTx" presStyleIdx="3" presStyleCnt="10">
        <dgm:presLayoutVars>
          <dgm:chMax val="0"/>
          <dgm:chPref val="0"/>
          <dgm:bulletEnabled val="1"/>
        </dgm:presLayoutVars>
      </dgm:prSet>
      <dgm:spPr/>
    </dgm:pt>
    <dgm:pt modelId="{B0EB3900-1CB1-4665-BF8B-A48A3A2429A2}" type="pres">
      <dgm:prSet presAssocID="{51C1782F-923E-44EE-A168-40996F5A778C}" presName="childComposite" presStyleCnt="0">
        <dgm:presLayoutVars>
          <dgm:chMax val="0"/>
          <dgm:chPref val="0"/>
        </dgm:presLayoutVars>
      </dgm:prSet>
      <dgm:spPr/>
    </dgm:pt>
    <dgm:pt modelId="{4921B3A5-E94B-4793-AAF0-DA007752A079}" type="pres">
      <dgm:prSet presAssocID="{51C1782F-923E-44EE-A168-40996F5A778C}" presName="ChildAccent" presStyleLbl="solidFgAcc1" presStyleIdx="3" presStyleCnt="8"/>
      <dgm:spPr/>
    </dgm:pt>
    <dgm:pt modelId="{C556A393-9430-46A9-A963-62684A4CF08B}" type="pres">
      <dgm:prSet presAssocID="{51C1782F-923E-44EE-A168-40996F5A778C}" presName="Child" presStyleLbl="revTx" presStyleIdx="4" presStyleCnt="10">
        <dgm:presLayoutVars>
          <dgm:chMax val="0"/>
          <dgm:chPref val="0"/>
          <dgm:bulletEnabled val="1"/>
        </dgm:presLayoutVars>
      </dgm:prSet>
      <dgm:spPr/>
    </dgm:pt>
    <dgm:pt modelId="{E499F6B6-C38D-488C-B14E-B29203D8E733}" type="pres">
      <dgm:prSet presAssocID="{2C56030C-5A0E-48C6-B196-27C6B4FE5153}" presName="root" presStyleCnt="0">
        <dgm:presLayoutVars>
          <dgm:chMax/>
          <dgm:chPref/>
        </dgm:presLayoutVars>
      </dgm:prSet>
      <dgm:spPr/>
    </dgm:pt>
    <dgm:pt modelId="{1E5CA91C-A27F-4BD4-8872-4528F4D0A238}" type="pres">
      <dgm:prSet presAssocID="{2C56030C-5A0E-48C6-B196-27C6B4FE5153}" presName="rootComposite" presStyleCnt="0">
        <dgm:presLayoutVars/>
      </dgm:prSet>
      <dgm:spPr/>
    </dgm:pt>
    <dgm:pt modelId="{8A63E73D-E0DE-46B6-AE62-A958373EAC7D}" type="pres">
      <dgm:prSet presAssocID="{2C56030C-5A0E-48C6-B196-27C6B4FE5153}" presName="ParentAccent" presStyleLbl="alignNode1" presStyleIdx="1" presStyleCnt="2"/>
      <dgm:spPr/>
    </dgm:pt>
    <dgm:pt modelId="{16B4B420-3993-4ED3-BC06-8D788248E98D}" type="pres">
      <dgm:prSet presAssocID="{2C56030C-5A0E-48C6-B196-27C6B4FE5153}" presName="ParentSmallAccent" presStyleLbl="fgAcc1" presStyleIdx="1" presStyleCnt="2"/>
      <dgm:spPr/>
    </dgm:pt>
    <dgm:pt modelId="{409D5063-87D9-469D-81A9-FE7BE9DB6E87}" type="pres">
      <dgm:prSet presAssocID="{2C56030C-5A0E-48C6-B196-27C6B4FE5153}" presName="Parent" presStyleLbl="revTx" presStyleIdx="5" presStyleCnt="10">
        <dgm:presLayoutVars>
          <dgm:chMax/>
          <dgm:chPref val="4"/>
          <dgm:bulletEnabled val="1"/>
        </dgm:presLayoutVars>
      </dgm:prSet>
      <dgm:spPr/>
    </dgm:pt>
    <dgm:pt modelId="{EFE6218C-E16A-4639-9722-5E4B912D44A8}" type="pres">
      <dgm:prSet presAssocID="{2C56030C-5A0E-48C6-B196-27C6B4FE5153}" presName="childShape" presStyleCnt="0">
        <dgm:presLayoutVars>
          <dgm:chMax val="0"/>
          <dgm:chPref val="0"/>
        </dgm:presLayoutVars>
      </dgm:prSet>
      <dgm:spPr/>
    </dgm:pt>
    <dgm:pt modelId="{0F916E22-91C3-4FB1-998D-4C26B1AA9B2D}" type="pres">
      <dgm:prSet presAssocID="{84C4C92D-229D-48DE-B044-4DEF995D5737}" presName="childComposite" presStyleCnt="0">
        <dgm:presLayoutVars>
          <dgm:chMax val="0"/>
          <dgm:chPref val="0"/>
        </dgm:presLayoutVars>
      </dgm:prSet>
      <dgm:spPr/>
    </dgm:pt>
    <dgm:pt modelId="{CB94532E-E519-4A44-B67A-7BD877D09C66}" type="pres">
      <dgm:prSet presAssocID="{84C4C92D-229D-48DE-B044-4DEF995D5737}" presName="ChildAccent" presStyleLbl="solidFgAcc1" presStyleIdx="4" presStyleCnt="8"/>
      <dgm:spPr/>
    </dgm:pt>
    <dgm:pt modelId="{1209EDEA-9418-4676-912E-6AD21671C9AE}" type="pres">
      <dgm:prSet presAssocID="{84C4C92D-229D-48DE-B044-4DEF995D5737}" presName="Child" presStyleLbl="revTx" presStyleIdx="6" presStyleCnt="10">
        <dgm:presLayoutVars>
          <dgm:chMax val="0"/>
          <dgm:chPref val="0"/>
          <dgm:bulletEnabled val="1"/>
        </dgm:presLayoutVars>
      </dgm:prSet>
      <dgm:spPr/>
    </dgm:pt>
    <dgm:pt modelId="{CEB9823F-325B-4DE9-8C6E-502B9BE657A0}" type="pres">
      <dgm:prSet presAssocID="{C59EEA83-0272-430B-8ACB-677BB61A1E1F}" presName="childComposite" presStyleCnt="0">
        <dgm:presLayoutVars>
          <dgm:chMax val="0"/>
          <dgm:chPref val="0"/>
        </dgm:presLayoutVars>
      </dgm:prSet>
      <dgm:spPr/>
    </dgm:pt>
    <dgm:pt modelId="{46765D93-4AC8-461A-BEE1-0B813F111F5A}" type="pres">
      <dgm:prSet presAssocID="{C59EEA83-0272-430B-8ACB-677BB61A1E1F}" presName="ChildAccent" presStyleLbl="solidFgAcc1" presStyleIdx="5" presStyleCnt="8"/>
      <dgm:spPr/>
    </dgm:pt>
    <dgm:pt modelId="{6B375215-4196-49DA-A0A3-98AF2DEA9120}" type="pres">
      <dgm:prSet presAssocID="{C59EEA83-0272-430B-8ACB-677BB61A1E1F}" presName="Child" presStyleLbl="revTx" presStyleIdx="7" presStyleCnt="10">
        <dgm:presLayoutVars>
          <dgm:chMax val="0"/>
          <dgm:chPref val="0"/>
          <dgm:bulletEnabled val="1"/>
        </dgm:presLayoutVars>
      </dgm:prSet>
      <dgm:spPr/>
    </dgm:pt>
    <dgm:pt modelId="{C3C3841D-2021-47F8-89DC-A7649CEB8F38}" type="pres">
      <dgm:prSet presAssocID="{494F4D1F-9F73-4C09-A477-DD6EBF8E0943}" presName="childComposite" presStyleCnt="0">
        <dgm:presLayoutVars>
          <dgm:chMax val="0"/>
          <dgm:chPref val="0"/>
        </dgm:presLayoutVars>
      </dgm:prSet>
      <dgm:spPr/>
    </dgm:pt>
    <dgm:pt modelId="{74ED168F-7DB3-4ED2-9D63-3FBCE2C33F32}" type="pres">
      <dgm:prSet presAssocID="{494F4D1F-9F73-4C09-A477-DD6EBF8E0943}" presName="ChildAccent" presStyleLbl="solidFgAcc1" presStyleIdx="6" presStyleCnt="8"/>
      <dgm:spPr/>
    </dgm:pt>
    <dgm:pt modelId="{2D0BA524-0ABB-4D75-9B2E-23B4DB1B8104}" type="pres">
      <dgm:prSet presAssocID="{494F4D1F-9F73-4C09-A477-DD6EBF8E0943}" presName="Child" presStyleLbl="revTx" presStyleIdx="8" presStyleCnt="10">
        <dgm:presLayoutVars>
          <dgm:chMax val="0"/>
          <dgm:chPref val="0"/>
          <dgm:bulletEnabled val="1"/>
        </dgm:presLayoutVars>
      </dgm:prSet>
      <dgm:spPr/>
    </dgm:pt>
    <dgm:pt modelId="{DA9BA73F-5C06-419B-A24F-CEFF0777C453}" type="pres">
      <dgm:prSet presAssocID="{BF166D75-FFEE-437D-9011-5E53309BE75F}" presName="childComposite" presStyleCnt="0">
        <dgm:presLayoutVars>
          <dgm:chMax val="0"/>
          <dgm:chPref val="0"/>
        </dgm:presLayoutVars>
      </dgm:prSet>
      <dgm:spPr/>
    </dgm:pt>
    <dgm:pt modelId="{B9769B40-9C14-48B5-B55F-0601D49F4DC3}" type="pres">
      <dgm:prSet presAssocID="{BF166D75-FFEE-437D-9011-5E53309BE75F}" presName="ChildAccent" presStyleLbl="solidFgAcc1" presStyleIdx="7" presStyleCnt="8"/>
      <dgm:spPr/>
    </dgm:pt>
    <dgm:pt modelId="{F1AADEBE-810D-4AF6-84B2-3A47FE86DE5F}" type="pres">
      <dgm:prSet presAssocID="{BF166D75-FFEE-437D-9011-5E53309BE75F}" presName="Child" presStyleLbl="revTx" presStyleIdx="9" presStyleCnt="10">
        <dgm:presLayoutVars>
          <dgm:chMax val="0"/>
          <dgm:chPref val="0"/>
          <dgm:bulletEnabled val="1"/>
        </dgm:presLayoutVars>
      </dgm:prSet>
      <dgm:spPr/>
    </dgm:pt>
  </dgm:ptLst>
  <dgm:cxnLst>
    <dgm:cxn modelId="{418DEE19-0DF4-4E7D-9121-C4B1C5AC3FC8}" srcId="{2C56030C-5A0E-48C6-B196-27C6B4FE5153}" destId="{84C4C92D-229D-48DE-B044-4DEF995D5737}" srcOrd="0" destOrd="0" parTransId="{A69155A2-18CD-437F-8969-CAB1C3D5A205}" sibTransId="{58752DF7-C9BD-49F2-AC6E-682B67469330}"/>
    <dgm:cxn modelId="{C6EBE521-6220-4675-A7B7-C7BAF9471EAE}" type="presOf" srcId="{B7AE6783-CEDC-4E7A-B855-5FC29E2C529B}" destId="{39C6FEAF-FCE1-4784-885E-67F201471502}" srcOrd="0" destOrd="0" presId="urn:microsoft.com/office/officeart/2008/layout/SquareAccentList"/>
    <dgm:cxn modelId="{05ADC425-7A26-487F-A8E2-54C21141B707}" type="presOf" srcId="{C59EEA83-0272-430B-8ACB-677BB61A1E1F}" destId="{6B375215-4196-49DA-A0A3-98AF2DEA9120}" srcOrd="0" destOrd="0" presId="urn:microsoft.com/office/officeart/2008/layout/SquareAccentList"/>
    <dgm:cxn modelId="{ED74642D-6D5D-4D5D-A018-AB256517BDDC}" srcId="{5453F8AE-6E22-403C-9950-DE0A127DFA89}" destId="{35B806BC-AF95-40A6-A5B2-1C8D3D9431CD}" srcOrd="2" destOrd="0" parTransId="{E019AF36-E6C4-4D44-A83F-3F09BC98686B}" sibTransId="{DCDE4EAF-BC8B-4E1F-9A03-66982EF12353}"/>
    <dgm:cxn modelId="{6D0EE62E-C833-4DFD-9C81-575DBB1EF87B}" srcId="{2C56030C-5A0E-48C6-B196-27C6B4FE5153}" destId="{BF166D75-FFEE-437D-9011-5E53309BE75F}" srcOrd="3" destOrd="0" parTransId="{9121F843-6709-4F92-8DD4-4558666C0BBC}" sibTransId="{17B6F8BE-0812-4803-AAAC-44A15B6BC9B6}"/>
    <dgm:cxn modelId="{28F78D2F-0D33-4670-8651-15679A0ACED0}" type="presOf" srcId="{BF166D75-FFEE-437D-9011-5E53309BE75F}" destId="{F1AADEBE-810D-4AF6-84B2-3A47FE86DE5F}" srcOrd="0" destOrd="0" presId="urn:microsoft.com/office/officeart/2008/layout/SquareAccentList"/>
    <dgm:cxn modelId="{C287D547-9BBB-494B-A48A-68DE7C0F31CD}" type="presOf" srcId="{5453F8AE-6E22-403C-9950-DE0A127DFA89}" destId="{DE9252CA-72B0-43D7-BB8B-20AA0A48613F}" srcOrd="0" destOrd="0" presId="urn:microsoft.com/office/officeart/2008/layout/SquareAccentList"/>
    <dgm:cxn modelId="{760E0C48-6F14-4E24-80BA-E0EF3E9870FB}" type="presOf" srcId="{84C4C92D-229D-48DE-B044-4DEF995D5737}" destId="{1209EDEA-9418-4676-912E-6AD21671C9AE}" srcOrd="0" destOrd="0" presId="urn:microsoft.com/office/officeart/2008/layout/SquareAccentList"/>
    <dgm:cxn modelId="{FF740A4A-3EF4-4A53-9B72-5BAA296576DB}" srcId="{2C56030C-5A0E-48C6-B196-27C6B4FE5153}" destId="{C59EEA83-0272-430B-8ACB-677BB61A1E1F}" srcOrd="1" destOrd="0" parTransId="{AAB0D60E-DFF3-4A51-A56C-BDDF8B1348C1}" sibTransId="{C6D21460-E283-4ED5-82C1-0E949244354D}"/>
    <dgm:cxn modelId="{896E8C4E-7D1F-4AA3-8C65-4C6D2315120B}" srcId="{B7AE6783-CEDC-4E7A-B855-5FC29E2C529B}" destId="{2C56030C-5A0E-48C6-B196-27C6B4FE5153}" srcOrd="1" destOrd="0" parTransId="{61F5E76C-BDAF-4228-B151-15D4D9229C21}" sibTransId="{2CC6F909-48A8-4E33-9513-E5D6F1BAA757}"/>
    <dgm:cxn modelId="{F3E49C52-6969-419E-B4C1-06FC126E6866}" type="presOf" srcId="{AA4DE901-9880-4018-82EF-488F043015E0}" destId="{08C5604F-BF5D-4757-8CF0-5E43D28EDCA1}" srcOrd="0" destOrd="0" presId="urn:microsoft.com/office/officeart/2008/layout/SquareAccentList"/>
    <dgm:cxn modelId="{984F8E7B-D8B5-4DCC-B658-53603DDE81B8}" type="presOf" srcId="{494F4D1F-9F73-4C09-A477-DD6EBF8E0943}" destId="{2D0BA524-0ABB-4D75-9B2E-23B4DB1B8104}" srcOrd="0" destOrd="0" presId="urn:microsoft.com/office/officeart/2008/layout/SquareAccentList"/>
    <dgm:cxn modelId="{A93F0583-9DA0-48BB-A436-366C7F6C7C84}" type="presOf" srcId="{35B806BC-AF95-40A6-A5B2-1C8D3D9431CD}" destId="{571E213E-BFA2-44FA-A854-D0C92FC5FA64}" srcOrd="0" destOrd="0" presId="urn:microsoft.com/office/officeart/2008/layout/SquareAccentList"/>
    <dgm:cxn modelId="{18EC3686-03BE-49F8-835E-6D47DC19207B}" srcId="{5453F8AE-6E22-403C-9950-DE0A127DFA89}" destId="{EC55DAB0-C04A-42C1-AA11-39EF14986421}" srcOrd="1" destOrd="0" parTransId="{4262FDA6-FF26-475E-80B2-84ADD3BE2566}" sibTransId="{D97A1D12-3EDF-4C47-8965-F5E05FDD6490}"/>
    <dgm:cxn modelId="{2B8C7F94-587A-43CD-8A8F-B298E43C3BB9}" srcId="{2C56030C-5A0E-48C6-B196-27C6B4FE5153}" destId="{494F4D1F-9F73-4C09-A477-DD6EBF8E0943}" srcOrd="2" destOrd="0" parTransId="{37AD69BC-ECC7-4E19-8A5B-37FCFFAE6910}" sibTransId="{624D4793-D1C8-4D18-9F7E-C781A5F7CCED}"/>
    <dgm:cxn modelId="{14437A95-CA5E-4BAF-8FDF-D8B65B4340EF}" type="presOf" srcId="{2C56030C-5A0E-48C6-B196-27C6B4FE5153}" destId="{409D5063-87D9-469D-81A9-FE7BE9DB6E87}" srcOrd="0" destOrd="0" presId="urn:microsoft.com/office/officeart/2008/layout/SquareAccentList"/>
    <dgm:cxn modelId="{6EAE2FA0-DB62-4BCE-A7B7-F9A80AF716EC}" srcId="{5453F8AE-6E22-403C-9950-DE0A127DFA89}" destId="{AA4DE901-9880-4018-82EF-488F043015E0}" srcOrd="0" destOrd="0" parTransId="{63810616-FD18-4906-9229-1D75735256DB}" sibTransId="{A853CD6C-D730-4B49-AFAD-AD87442698FA}"/>
    <dgm:cxn modelId="{2EACDCA1-5CEE-4E5D-A4F2-717B8FF9D629}" srcId="{B7AE6783-CEDC-4E7A-B855-5FC29E2C529B}" destId="{5453F8AE-6E22-403C-9950-DE0A127DFA89}" srcOrd="0" destOrd="0" parTransId="{67FA2BCA-CE0D-4015-843D-EC9178B2F6D6}" sibTransId="{1B41746B-0687-410A-B9DB-41A07126FBC2}"/>
    <dgm:cxn modelId="{D2B885AE-2540-441C-B9FD-DDA06B0B9526}" type="presOf" srcId="{EC55DAB0-C04A-42C1-AA11-39EF14986421}" destId="{73E9BBD6-4DF0-440F-ABD3-B41B8401C5DB}" srcOrd="0" destOrd="0" presId="urn:microsoft.com/office/officeart/2008/layout/SquareAccentList"/>
    <dgm:cxn modelId="{34DF1EBB-7C5C-49B6-B413-2604213C017A}" type="presOf" srcId="{51C1782F-923E-44EE-A168-40996F5A778C}" destId="{C556A393-9430-46A9-A963-62684A4CF08B}" srcOrd="0" destOrd="0" presId="urn:microsoft.com/office/officeart/2008/layout/SquareAccentList"/>
    <dgm:cxn modelId="{29DD7CE3-36D9-4C99-8A3F-5A84ECFB43F3}" srcId="{5453F8AE-6E22-403C-9950-DE0A127DFA89}" destId="{51C1782F-923E-44EE-A168-40996F5A778C}" srcOrd="3" destOrd="0" parTransId="{3C9397E7-AE71-48D5-9541-7E05D8B2B0DE}" sibTransId="{80627EF0-D629-49E3-BA6B-DDD28F07D313}"/>
    <dgm:cxn modelId="{7D32133C-99CA-48FF-BD40-CEAAD2CA7603}" type="presParOf" srcId="{39C6FEAF-FCE1-4784-885E-67F201471502}" destId="{160ADB59-8851-4873-BE71-617CE2C7D61E}" srcOrd="0" destOrd="0" presId="urn:microsoft.com/office/officeart/2008/layout/SquareAccentList"/>
    <dgm:cxn modelId="{3CBD03A0-2AE4-44D4-8CF1-A514E71D7B26}" type="presParOf" srcId="{160ADB59-8851-4873-BE71-617CE2C7D61E}" destId="{720AED2B-36A9-49C4-9D4C-7F2151429EB0}" srcOrd="0" destOrd="0" presId="urn:microsoft.com/office/officeart/2008/layout/SquareAccentList"/>
    <dgm:cxn modelId="{02AE35E2-84B2-458A-B15D-656DF318BC54}" type="presParOf" srcId="{720AED2B-36A9-49C4-9D4C-7F2151429EB0}" destId="{7BECB6BF-99C3-42A9-9A26-42D1024B3036}" srcOrd="0" destOrd="0" presId="urn:microsoft.com/office/officeart/2008/layout/SquareAccentList"/>
    <dgm:cxn modelId="{8BAC97D7-3C75-484D-8617-B1435CE766CE}" type="presParOf" srcId="{720AED2B-36A9-49C4-9D4C-7F2151429EB0}" destId="{94193F80-78FF-4628-B829-77F2D9A66357}" srcOrd="1" destOrd="0" presId="urn:microsoft.com/office/officeart/2008/layout/SquareAccentList"/>
    <dgm:cxn modelId="{DA9F0638-DD26-472C-8CC9-D0132BDF8791}" type="presParOf" srcId="{720AED2B-36A9-49C4-9D4C-7F2151429EB0}" destId="{DE9252CA-72B0-43D7-BB8B-20AA0A48613F}" srcOrd="2" destOrd="0" presId="urn:microsoft.com/office/officeart/2008/layout/SquareAccentList"/>
    <dgm:cxn modelId="{67DD1CED-9993-4F70-A16F-D7BC015CE996}" type="presParOf" srcId="{160ADB59-8851-4873-BE71-617CE2C7D61E}" destId="{FA8C669F-78FE-436D-B1FD-B9DC2DC736AF}" srcOrd="1" destOrd="0" presId="urn:microsoft.com/office/officeart/2008/layout/SquareAccentList"/>
    <dgm:cxn modelId="{04C8C12A-975B-4A15-AE48-525DE72064F2}" type="presParOf" srcId="{FA8C669F-78FE-436D-B1FD-B9DC2DC736AF}" destId="{E7960B69-A373-472F-9F31-BC342B81A10B}" srcOrd="0" destOrd="0" presId="urn:microsoft.com/office/officeart/2008/layout/SquareAccentList"/>
    <dgm:cxn modelId="{426652DC-4CF3-45B6-A546-CECAE84DD7E1}" type="presParOf" srcId="{E7960B69-A373-472F-9F31-BC342B81A10B}" destId="{FCD09B8B-0479-4B2C-B6D0-AAC02A9B28F1}" srcOrd="0" destOrd="0" presId="urn:microsoft.com/office/officeart/2008/layout/SquareAccentList"/>
    <dgm:cxn modelId="{D7932C29-D343-4E6D-9DC7-9FD9961E5918}" type="presParOf" srcId="{E7960B69-A373-472F-9F31-BC342B81A10B}" destId="{08C5604F-BF5D-4757-8CF0-5E43D28EDCA1}" srcOrd="1" destOrd="0" presId="urn:microsoft.com/office/officeart/2008/layout/SquareAccentList"/>
    <dgm:cxn modelId="{1091BFC4-94DF-46C4-9A95-9C73CA24D9FA}" type="presParOf" srcId="{FA8C669F-78FE-436D-B1FD-B9DC2DC736AF}" destId="{1529A9B5-1EFE-4DD4-9730-3ACF8E1C3C37}" srcOrd="1" destOrd="0" presId="urn:microsoft.com/office/officeart/2008/layout/SquareAccentList"/>
    <dgm:cxn modelId="{F7D249E1-C991-409D-B7E7-798A313C78F7}" type="presParOf" srcId="{1529A9B5-1EFE-4DD4-9730-3ACF8E1C3C37}" destId="{A7C16D11-C9EC-4AF7-84F2-8932DDD8B140}" srcOrd="0" destOrd="0" presId="urn:microsoft.com/office/officeart/2008/layout/SquareAccentList"/>
    <dgm:cxn modelId="{F33D015C-0FF2-48C6-A768-7F7ACF71B16B}" type="presParOf" srcId="{1529A9B5-1EFE-4DD4-9730-3ACF8E1C3C37}" destId="{73E9BBD6-4DF0-440F-ABD3-B41B8401C5DB}" srcOrd="1" destOrd="0" presId="urn:microsoft.com/office/officeart/2008/layout/SquareAccentList"/>
    <dgm:cxn modelId="{F9067033-EC76-4BFA-B80D-074A8ECF3456}" type="presParOf" srcId="{FA8C669F-78FE-436D-B1FD-B9DC2DC736AF}" destId="{469E72DB-9992-46BD-8CAE-6D880C13D335}" srcOrd="2" destOrd="0" presId="urn:microsoft.com/office/officeart/2008/layout/SquareAccentList"/>
    <dgm:cxn modelId="{758CE49C-D3B2-4E72-9B65-9B4EDC96B06C}" type="presParOf" srcId="{469E72DB-9992-46BD-8CAE-6D880C13D335}" destId="{AF15AD0B-CE89-4803-95D6-ADC0D4BBF078}" srcOrd="0" destOrd="0" presId="urn:microsoft.com/office/officeart/2008/layout/SquareAccentList"/>
    <dgm:cxn modelId="{BCFB17D9-3581-4A21-8755-3D212A66C5CA}" type="presParOf" srcId="{469E72DB-9992-46BD-8CAE-6D880C13D335}" destId="{571E213E-BFA2-44FA-A854-D0C92FC5FA64}" srcOrd="1" destOrd="0" presId="urn:microsoft.com/office/officeart/2008/layout/SquareAccentList"/>
    <dgm:cxn modelId="{F19A78A6-17F0-4519-A744-F3B176540108}" type="presParOf" srcId="{FA8C669F-78FE-436D-B1FD-B9DC2DC736AF}" destId="{B0EB3900-1CB1-4665-BF8B-A48A3A2429A2}" srcOrd="3" destOrd="0" presId="urn:microsoft.com/office/officeart/2008/layout/SquareAccentList"/>
    <dgm:cxn modelId="{6B2F30C0-D2C9-4731-B06B-1EEF581BECCF}" type="presParOf" srcId="{B0EB3900-1CB1-4665-BF8B-A48A3A2429A2}" destId="{4921B3A5-E94B-4793-AAF0-DA007752A079}" srcOrd="0" destOrd="0" presId="urn:microsoft.com/office/officeart/2008/layout/SquareAccentList"/>
    <dgm:cxn modelId="{1ACD51A1-E90A-4BE5-AFAF-0303915CEFBB}" type="presParOf" srcId="{B0EB3900-1CB1-4665-BF8B-A48A3A2429A2}" destId="{C556A393-9430-46A9-A963-62684A4CF08B}" srcOrd="1" destOrd="0" presId="urn:microsoft.com/office/officeart/2008/layout/SquareAccentList"/>
    <dgm:cxn modelId="{CCCDB0B2-E291-443A-992E-FCA0CFBD46F3}" type="presParOf" srcId="{39C6FEAF-FCE1-4784-885E-67F201471502}" destId="{E499F6B6-C38D-488C-B14E-B29203D8E733}" srcOrd="1" destOrd="0" presId="urn:microsoft.com/office/officeart/2008/layout/SquareAccentList"/>
    <dgm:cxn modelId="{3AC485E6-7F7C-4127-96E1-1AE75AAA7AD0}" type="presParOf" srcId="{E499F6B6-C38D-488C-B14E-B29203D8E733}" destId="{1E5CA91C-A27F-4BD4-8872-4528F4D0A238}" srcOrd="0" destOrd="0" presId="urn:microsoft.com/office/officeart/2008/layout/SquareAccentList"/>
    <dgm:cxn modelId="{54EA6EC1-4E8B-4997-AF08-4FAF99B6B19A}" type="presParOf" srcId="{1E5CA91C-A27F-4BD4-8872-4528F4D0A238}" destId="{8A63E73D-E0DE-46B6-AE62-A958373EAC7D}" srcOrd="0" destOrd="0" presId="urn:microsoft.com/office/officeart/2008/layout/SquareAccentList"/>
    <dgm:cxn modelId="{BD7BD4C9-7168-45B5-BD0F-E5B2403188D1}" type="presParOf" srcId="{1E5CA91C-A27F-4BD4-8872-4528F4D0A238}" destId="{16B4B420-3993-4ED3-BC06-8D788248E98D}" srcOrd="1" destOrd="0" presId="urn:microsoft.com/office/officeart/2008/layout/SquareAccentList"/>
    <dgm:cxn modelId="{80DB4335-F40B-47C1-B114-74BB32A18C71}" type="presParOf" srcId="{1E5CA91C-A27F-4BD4-8872-4528F4D0A238}" destId="{409D5063-87D9-469D-81A9-FE7BE9DB6E87}" srcOrd="2" destOrd="0" presId="urn:microsoft.com/office/officeart/2008/layout/SquareAccentList"/>
    <dgm:cxn modelId="{99EF98B7-AD36-450D-8BD8-3C91886AA43B}" type="presParOf" srcId="{E499F6B6-C38D-488C-B14E-B29203D8E733}" destId="{EFE6218C-E16A-4639-9722-5E4B912D44A8}" srcOrd="1" destOrd="0" presId="urn:microsoft.com/office/officeart/2008/layout/SquareAccentList"/>
    <dgm:cxn modelId="{A7B10D68-0B1E-4BAF-ABFC-2C01ADDD0329}" type="presParOf" srcId="{EFE6218C-E16A-4639-9722-5E4B912D44A8}" destId="{0F916E22-91C3-4FB1-998D-4C26B1AA9B2D}" srcOrd="0" destOrd="0" presId="urn:microsoft.com/office/officeart/2008/layout/SquareAccentList"/>
    <dgm:cxn modelId="{43853E1D-B7D5-43E9-BEFB-6856ABC1C4EC}" type="presParOf" srcId="{0F916E22-91C3-4FB1-998D-4C26B1AA9B2D}" destId="{CB94532E-E519-4A44-B67A-7BD877D09C66}" srcOrd="0" destOrd="0" presId="urn:microsoft.com/office/officeart/2008/layout/SquareAccentList"/>
    <dgm:cxn modelId="{68D1BD4E-64BB-42CA-8585-A05E39F80DA7}" type="presParOf" srcId="{0F916E22-91C3-4FB1-998D-4C26B1AA9B2D}" destId="{1209EDEA-9418-4676-912E-6AD21671C9AE}" srcOrd="1" destOrd="0" presId="urn:microsoft.com/office/officeart/2008/layout/SquareAccentList"/>
    <dgm:cxn modelId="{1FA9F587-7ED3-4FB2-8016-278AECCBA5AF}" type="presParOf" srcId="{EFE6218C-E16A-4639-9722-5E4B912D44A8}" destId="{CEB9823F-325B-4DE9-8C6E-502B9BE657A0}" srcOrd="1" destOrd="0" presId="urn:microsoft.com/office/officeart/2008/layout/SquareAccentList"/>
    <dgm:cxn modelId="{3F8D02BB-2683-4094-8848-A64B7C0B0E44}" type="presParOf" srcId="{CEB9823F-325B-4DE9-8C6E-502B9BE657A0}" destId="{46765D93-4AC8-461A-BEE1-0B813F111F5A}" srcOrd="0" destOrd="0" presId="urn:microsoft.com/office/officeart/2008/layout/SquareAccentList"/>
    <dgm:cxn modelId="{72FBA49D-C6AE-4285-9B58-D61AA6AEB836}" type="presParOf" srcId="{CEB9823F-325B-4DE9-8C6E-502B9BE657A0}" destId="{6B375215-4196-49DA-A0A3-98AF2DEA9120}" srcOrd="1" destOrd="0" presId="urn:microsoft.com/office/officeart/2008/layout/SquareAccentList"/>
    <dgm:cxn modelId="{2F86751C-64C2-4750-AB1B-DF5BBB0B2531}" type="presParOf" srcId="{EFE6218C-E16A-4639-9722-5E4B912D44A8}" destId="{C3C3841D-2021-47F8-89DC-A7649CEB8F38}" srcOrd="2" destOrd="0" presId="urn:microsoft.com/office/officeart/2008/layout/SquareAccentList"/>
    <dgm:cxn modelId="{33EBE6DE-96DE-48E6-B0BE-EFFFAAF44E2D}" type="presParOf" srcId="{C3C3841D-2021-47F8-89DC-A7649CEB8F38}" destId="{74ED168F-7DB3-4ED2-9D63-3FBCE2C33F32}" srcOrd="0" destOrd="0" presId="urn:microsoft.com/office/officeart/2008/layout/SquareAccentList"/>
    <dgm:cxn modelId="{A306B8E3-7997-4CFC-9295-B8ABFB6D336C}" type="presParOf" srcId="{C3C3841D-2021-47F8-89DC-A7649CEB8F38}" destId="{2D0BA524-0ABB-4D75-9B2E-23B4DB1B8104}" srcOrd="1" destOrd="0" presId="urn:microsoft.com/office/officeart/2008/layout/SquareAccentList"/>
    <dgm:cxn modelId="{8040CFDB-1FF1-455A-B667-81FB50F227EF}" type="presParOf" srcId="{EFE6218C-E16A-4639-9722-5E4B912D44A8}" destId="{DA9BA73F-5C06-419B-A24F-CEFF0777C453}" srcOrd="3" destOrd="0" presId="urn:microsoft.com/office/officeart/2008/layout/SquareAccentList"/>
    <dgm:cxn modelId="{B137D6C1-AD14-4F6C-B26F-8E8EF376BA69}" type="presParOf" srcId="{DA9BA73F-5C06-419B-A24F-CEFF0777C453}" destId="{B9769B40-9C14-48B5-B55F-0601D49F4DC3}" srcOrd="0" destOrd="0" presId="urn:microsoft.com/office/officeart/2008/layout/SquareAccentList"/>
    <dgm:cxn modelId="{B97964FF-EE47-49D5-9C20-8B9ED4E64DA6}" type="presParOf" srcId="{DA9BA73F-5C06-419B-A24F-CEFF0777C453}" destId="{F1AADEBE-810D-4AF6-84B2-3A47FE86DE5F}"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AC4ABEC-50A2-4B57-8F81-25045E55CD63}"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CCCE34E7-740A-4805-9DBA-C506EBBB1236}">
      <dgm:prSet phldrT="[Text]" custT="1"/>
      <dgm:spPr/>
      <dgm:t>
        <a:bodyPr/>
        <a:lstStyle/>
        <a:p>
          <a:r>
            <a:rPr lang="en-US" sz="2400" b="1" u="sng" dirty="0"/>
            <a:t>Linear probing</a:t>
          </a:r>
        </a:p>
      </dgm:t>
    </dgm:pt>
    <dgm:pt modelId="{21C910AD-EFB3-44B3-9339-1519B5417AA9}" type="parTrans" cxnId="{7DAF0852-E4ED-41F0-9221-AEF90E063A3A}">
      <dgm:prSet/>
      <dgm:spPr/>
      <dgm:t>
        <a:bodyPr/>
        <a:lstStyle/>
        <a:p>
          <a:endParaRPr lang="en-US"/>
        </a:p>
      </dgm:t>
    </dgm:pt>
    <dgm:pt modelId="{21F7758B-ED6D-4424-AB60-B1728A0B418D}" type="sibTrans" cxnId="{7DAF0852-E4ED-41F0-9221-AEF90E063A3A}">
      <dgm:prSet/>
      <dgm:spPr/>
      <dgm:t>
        <a:bodyPr/>
        <a:lstStyle/>
        <a:p>
          <a:endParaRPr lang="en-US"/>
        </a:p>
      </dgm:t>
    </dgm:pt>
    <dgm:pt modelId="{7B3B4D3E-C82E-454B-95AB-EC5FDDBD54D6}">
      <dgm:prSet phldrT="[Text]" custT="1"/>
      <dgm:spPr/>
      <dgm:t>
        <a:bodyPr/>
        <a:lstStyle/>
        <a:p>
          <a:r>
            <a:rPr lang="en-US" sz="1600" dirty="0"/>
            <a:t>Linear probing has the best cache performance but suffers from clustering. One more advantage of Linear probing is easy to compute</a:t>
          </a:r>
        </a:p>
      </dgm:t>
    </dgm:pt>
    <dgm:pt modelId="{792FAE54-E7CC-46D7-8051-21CDEB67E4AB}" type="parTrans" cxnId="{5F56BB4C-A4E8-4360-B5F8-D0DEFAE2D6AF}">
      <dgm:prSet/>
      <dgm:spPr/>
      <dgm:t>
        <a:bodyPr/>
        <a:lstStyle/>
        <a:p>
          <a:endParaRPr lang="en-US"/>
        </a:p>
      </dgm:t>
    </dgm:pt>
    <dgm:pt modelId="{339BBAA3-FC94-4EDC-B01D-E827B7B6F59B}" type="sibTrans" cxnId="{5F56BB4C-A4E8-4360-B5F8-D0DEFAE2D6AF}">
      <dgm:prSet/>
      <dgm:spPr/>
      <dgm:t>
        <a:bodyPr/>
        <a:lstStyle/>
        <a:p>
          <a:endParaRPr lang="en-US"/>
        </a:p>
      </dgm:t>
    </dgm:pt>
    <dgm:pt modelId="{7D0BDD3A-5892-42D2-827D-B6C3075D0C13}">
      <dgm:prSet phldrT="[Text]" custT="1"/>
      <dgm:spPr/>
      <dgm:t>
        <a:bodyPr/>
        <a:lstStyle/>
        <a:p>
          <a:r>
            <a:rPr lang="en-US" sz="1600" dirty="0"/>
            <a:t>Linear probing is a strategy for resolving collisions, by placing the new key into the closest following empty cell</a:t>
          </a:r>
        </a:p>
      </dgm:t>
    </dgm:pt>
    <dgm:pt modelId="{E5FDEFF3-9147-4ABC-B950-69BACAD08865}" type="parTrans" cxnId="{58A69E0B-7F7B-49C7-AD7E-571BA881D858}">
      <dgm:prSet/>
      <dgm:spPr/>
      <dgm:t>
        <a:bodyPr/>
        <a:lstStyle/>
        <a:p>
          <a:endParaRPr lang="en-US"/>
        </a:p>
      </dgm:t>
    </dgm:pt>
    <dgm:pt modelId="{9EE0BE60-D77A-4BA7-B208-D46DECC5FB71}" type="sibTrans" cxnId="{58A69E0B-7F7B-49C7-AD7E-571BA881D858}">
      <dgm:prSet/>
      <dgm:spPr/>
      <dgm:t>
        <a:bodyPr/>
        <a:lstStyle/>
        <a:p>
          <a:endParaRPr lang="en-US"/>
        </a:p>
      </dgm:t>
    </dgm:pt>
    <dgm:pt modelId="{BC83FA5D-7560-429A-985D-AD2B9FF1BCA9}">
      <dgm:prSet phldrT="[Text]" custT="1"/>
      <dgm:spPr/>
      <dgm:t>
        <a:bodyPr/>
        <a:lstStyle/>
        <a:p>
          <a:r>
            <a:rPr lang="en-US" sz="2400" b="1" u="sng" dirty="0"/>
            <a:t>Double hashing</a:t>
          </a:r>
        </a:p>
      </dgm:t>
    </dgm:pt>
    <dgm:pt modelId="{0C1A085C-CAE8-4453-B117-364BFCC22592}" type="parTrans" cxnId="{737E97DF-38AC-4CE2-91D0-0BFF9679188F}">
      <dgm:prSet/>
      <dgm:spPr/>
      <dgm:t>
        <a:bodyPr/>
        <a:lstStyle/>
        <a:p>
          <a:endParaRPr lang="en-US"/>
        </a:p>
      </dgm:t>
    </dgm:pt>
    <dgm:pt modelId="{58DE37B5-725D-4C60-B3E5-5C16E587B166}" type="sibTrans" cxnId="{737E97DF-38AC-4CE2-91D0-0BFF9679188F}">
      <dgm:prSet/>
      <dgm:spPr/>
      <dgm:t>
        <a:bodyPr/>
        <a:lstStyle/>
        <a:p>
          <a:endParaRPr lang="en-US"/>
        </a:p>
      </dgm:t>
    </dgm:pt>
    <dgm:pt modelId="{45037358-9F61-4559-90FE-F466A0CFE38A}">
      <dgm:prSet phldrT="[Text]" custT="1"/>
      <dgm:spPr/>
      <dgm:t>
        <a:bodyPr/>
        <a:lstStyle/>
        <a:p>
          <a:r>
            <a:rPr lang="en-US" sz="1600" dirty="0"/>
            <a:t>Double hashing has poor cache performance but no clustering. Double hashing requires more computation time as two hash functions need to be computed</a:t>
          </a:r>
        </a:p>
      </dgm:t>
    </dgm:pt>
    <dgm:pt modelId="{DD005A32-A550-4127-946D-8B52776DC425}" type="parTrans" cxnId="{AB994ED5-1011-452C-B862-89340D811EAB}">
      <dgm:prSet/>
      <dgm:spPr/>
      <dgm:t>
        <a:bodyPr/>
        <a:lstStyle/>
        <a:p>
          <a:endParaRPr lang="en-US"/>
        </a:p>
      </dgm:t>
    </dgm:pt>
    <dgm:pt modelId="{5CDF653F-BA5B-4A55-A7C6-5CC07E19D8B4}" type="sibTrans" cxnId="{AB994ED5-1011-452C-B862-89340D811EAB}">
      <dgm:prSet/>
      <dgm:spPr/>
      <dgm:t>
        <a:bodyPr/>
        <a:lstStyle/>
        <a:p>
          <a:endParaRPr lang="en-US"/>
        </a:p>
      </dgm:t>
    </dgm:pt>
    <dgm:pt modelId="{8407F83E-A9A5-4CFD-8D9E-11A055DC217F}">
      <dgm:prSet phldrT="[Text]" custT="1"/>
      <dgm:spPr/>
      <dgm:t>
        <a:bodyPr/>
        <a:lstStyle/>
        <a:p>
          <a:r>
            <a:rPr lang="en-US" sz="1600" dirty="0"/>
            <a:t>A hash collision occurs when the hash function maps a key into a cell that is already occupied by a different key</a:t>
          </a:r>
        </a:p>
      </dgm:t>
    </dgm:pt>
    <dgm:pt modelId="{9673255A-C686-4154-AD44-6B9C390342C4}" type="parTrans" cxnId="{AF1611A8-254D-4838-A8DA-7F49A53255AE}">
      <dgm:prSet/>
      <dgm:spPr/>
      <dgm:t>
        <a:bodyPr/>
        <a:lstStyle/>
        <a:p>
          <a:endParaRPr lang="en-US"/>
        </a:p>
      </dgm:t>
    </dgm:pt>
    <dgm:pt modelId="{289A13AE-D094-4682-8710-EEAA1733D249}" type="sibTrans" cxnId="{AF1611A8-254D-4838-A8DA-7F49A53255AE}">
      <dgm:prSet/>
      <dgm:spPr/>
      <dgm:t>
        <a:bodyPr/>
        <a:lstStyle/>
        <a:p>
          <a:endParaRPr lang="en-US"/>
        </a:p>
      </dgm:t>
    </dgm:pt>
    <dgm:pt modelId="{6C2699F2-4C12-422E-8968-6C251BE0580F}">
      <dgm:prSet phldrT="[Text]" custT="1"/>
      <dgm:spPr/>
      <dgm:t>
        <a:bodyPr/>
        <a:lstStyle/>
        <a:p>
          <a:r>
            <a:rPr lang="en-US" sz="1600" dirty="0"/>
            <a:t>Suffers from clustering and easy to implement</a:t>
          </a:r>
        </a:p>
      </dgm:t>
    </dgm:pt>
    <dgm:pt modelId="{17995A06-F275-4079-BE38-9FFECE99BA35}" type="parTrans" cxnId="{B038333F-0472-45D5-8B94-5C8FCDA3F1BB}">
      <dgm:prSet/>
      <dgm:spPr/>
      <dgm:t>
        <a:bodyPr/>
        <a:lstStyle/>
        <a:p>
          <a:endParaRPr lang="en-US"/>
        </a:p>
      </dgm:t>
    </dgm:pt>
    <dgm:pt modelId="{28617E22-E4F9-41A4-BA3D-D65CDFF7ACEC}" type="sibTrans" cxnId="{B038333F-0472-45D5-8B94-5C8FCDA3F1BB}">
      <dgm:prSet/>
      <dgm:spPr/>
      <dgm:t>
        <a:bodyPr/>
        <a:lstStyle/>
        <a:p>
          <a:endParaRPr lang="en-US"/>
        </a:p>
      </dgm:t>
    </dgm:pt>
    <dgm:pt modelId="{67D11323-8907-4E31-87FA-A0B2F54F878D}">
      <dgm:prSet phldrT="[Text]" custT="1"/>
      <dgm:spPr/>
      <dgm:t>
        <a:bodyPr/>
        <a:lstStyle/>
        <a:p>
          <a:r>
            <a:rPr lang="en-US" sz="1600" dirty="0"/>
            <a:t>The only difference between double hashing and linear probing is that in double hashing technique the interval used for probing is computed using two hash 	functions. Since we apply the hash function to the key one after the other, it eliminates primary clustering as well as secondary clustering</a:t>
          </a:r>
        </a:p>
      </dgm:t>
    </dgm:pt>
    <dgm:pt modelId="{A1683A3F-1C12-4130-93FA-A0762BAADFB9}" type="parTrans" cxnId="{A6C91998-D3D9-43E4-A06C-D269AC206384}">
      <dgm:prSet/>
      <dgm:spPr/>
      <dgm:t>
        <a:bodyPr/>
        <a:lstStyle/>
        <a:p>
          <a:endParaRPr lang="en-US"/>
        </a:p>
      </dgm:t>
    </dgm:pt>
    <dgm:pt modelId="{BF4E7829-1D62-4FBA-A89A-2FF9A43C0CDF}" type="sibTrans" cxnId="{A6C91998-D3D9-43E4-A06C-D269AC206384}">
      <dgm:prSet/>
      <dgm:spPr/>
      <dgm:t>
        <a:bodyPr/>
        <a:lstStyle/>
        <a:p>
          <a:endParaRPr lang="en-US"/>
        </a:p>
      </dgm:t>
    </dgm:pt>
    <dgm:pt modelId="{C106C726-AD47-4E09-8B88-A1CBD073F840}" type="pres">
      <dgm:prSet presAssocID="{8AC4ABEC-50A2-4B57-8F81-25045E55CD63}" presName="list" presStyleCnt="0">
        <dgm:presLayoutVars>
          <dgm:dir/>
          <dgm:animLvl val="lvl"/>
        </dgm:presLayoutVars>
      </dgm:prSet>
      <dgm:spPr/>
    </dgm:pt>
    <dgm:pt modelId="{6805EF11-09F0-459F-B44D-F820822032B3}" type="pres">
      <dgm:prSet presAssocID="{CCCE34E7-740A-4805-9DBA-C506EBBB1236}" presName="posSpace" presStyleCnt="0"/>
      <dgm:spPr/>
    </dgm:pt>
    <dgm:pt modelId="{659C18F9-30E6-4923-A79A-DD53AEB62C24}" type="pres">
      <dgm:prSet presAssocID="{CCCE34E7-740A-4805-9DBA-C506EBBB1236}" presName="vertFlow" presStyleCnt="0"/>
      <dgm:spPr/>
    </dgm:pt>
    <dgm:pt modelId="{B647BAAC-80EC-48D0-9457-FB5C087F08DF}" type="pres">
      <dgm:prSet presAssocID="{CCCE34E7-740A-4805-9DBA-C506EBBB1236}" presName="topSpace" presStyleCnt="0"/>
      <dgm:spPr/>
    </dgm:pt>
    <dgm:pt modelId="{4AC0D7E1-BD45-44F8-855A-D1F1D9338600}" type="pres">
      <dgm:prSet presAssocID="{CCCE34E7-740A-4805-9DBA-C506EBBB1236}" presName="firstComp" presStyleCnt="0"/>
      <dgm:spPr/>
    </dgm:pt>
    <dgm:pt modelId="{8E3F914C-B819-4A20-9AF4-8E841BA2418F}" type="pres">
      <dgm:prSet presAssocID="{CCCE34E7-740A-4805-9DBA-C506EBBB1236}" presName="firstChild" presStyleLbl="bgAccFollowNode1" presStyleIdx="0" presStyleCnt="6" custScaleX="129067"/>
      <dgm:spPr/>
    </dgm:pt>
    <dgm:pt modelId="{EB7CBEFD-3BEE-4D07-8444-8ED528372BA9}" type="pres">
      <dgm:prSet presAssocID="{CCCE34E7-740A-4805-9DBA-C506EBBB1236}" presName="firstChildTx" presStyleLbl="bgAccFollowNode1" presStyleIdx="0" presStyleCnt="6">
        <dgm:presLayoutVars>
          <dgm:bulletEnabled val="1"/>
        </dgm:presLayoutVars>
      </dgm:prSet>
      <dgm:spPr/>
    </dgm:pt>
    <dgm:pt modelId="{33FADAB9-FC43-428A-A4EE-28F55708C214}" type="pres">
      <dgm:prSet presAssocID="{7D0BDD3A-5892-42D2-827D-B6C3075D0C13}" presName="comp" presStyleCnt="0"/>
      <dgm:spPr/>
    </dgm:pt>
    <dgm:pt modelId="{CDB81408-D528-412D-BF6A-AD49E2D7BD4A}" type="pres">
      <dgm:prSet presAssocID="{7D0BDD3A-5892-42D2-827D-B6C3075D0C13}" presName="child" presStyleLbl="bgAccFollowNode1" presStyleIdx="1" presStyleCnt="6" custScaleX="129429"/>
      <dgm:spPr/>
    </dgm:pt>
    <dgm:pt modelId="{6CFF1535-EBDD-40BD-A366-60281C12894C}" type="pres">
      <dgm:prSet presAssocID="{7D0BDD3A-5892-42D2-827D-B6C3075D0C13}" presName="childTx" presStyleLbl="bgAccFollowNode1" presStyleIdx="1" presStyleCnt="6">
        <dgm:presLayoutVars>
          <dgm:bulletEnabled val="1"/>
        </dgm:presLayoutVars>
      </dgm:prSet>
      <dgm:spPr/>
    </dgm:pt>
    <dgm:pt modelId="{619BD27A-2147-4A35-9E81-FA09E35647C8}" type="pres">
      <dgm:prSet presAssocID="{6C2699F2-4C12-422E-8968-6C251BE0580F}" presName="comp" presStyleCnt="0"/>
      <dgm:spPr/>
    </dgm:pt>
    <dgm:pt modelId="{6AC843B7-52DC-4658-8F7C-9827AB306ADD}" type="pres">
      <dgm:prSet presAssocID="{6C2699F2-4C12-422E-8968-6C251BE0580F}" presName="child" presStyleLbl="bgAccFollowNode1" presStyleIdx="2" presStyleCnt="6" custScaleX="129067"/>
      <dgm:spPr/>
    </dgm:pt>
    <dgm:pt modelId="{500DB12C-FD3E-44D6-B4DA-65CD79E753F6}" type="pres">
      <dgm:prSet presAssocID="{6C2699F2-4C12-422E-8968-6C251BE0580F}" presName="childTx" presStyleLbl="bgAccFollowNode1" presStyleIdx="2" presStyleCnt="6">
        <dgm:presLayoutVars>
          <dgm:bulletEnabled val="1"/>
        </dgm:presLayoutVars>
      </dgm:prSet>
      <dgm:spPr/>
    </dgm:pt>
    <dgm:pt modelId="{F819BC27-C4F9-41F4-B78A-E0266DC31403}" type="pres">
      <dgm:prSet presAssocID="{CCCE34E7-740A-4805-9DBA-C506EBBB1236}" presName="negSpace" presStyleCnt="0"/>
      <dgm:spPr/>
    </dgm:pt>
    <dgm:pt modelId="{60F05C3B-341F-4F5D-9291-7DAEEFA99339}" type="pres">
      <dgm:prSet presAssocID="{CCCE34E7-740A-4805-9DBA-C506EBBB1236}" presName="circle" presStyleLbl="node1" presStyleIdx="0" presStyleCnt="2" custLinFactNeighborX="-65039" custLinFactNeighborY="1148"/>
      <dgm:spPr/>
    </dgm:pt>
    <dgm:pt modelId="{F27C34D6-9077-428F-9715-E757A66C1895}" type="pres">
      <dgm:prSet presAssocID="{21F7758B-ED6D-4424-AB60-B1728A0B418D}" presName="transSpace" presStyleCnt="0"/>
      <dgm:spPr/>
    </dgm:pt>
    <dgm:pt modelId="{92A0C66E-8AF2-4504-9346-5CFC68AF399E}" type="pres">
      <dgm:prSet presAssocID="{BC83FA5D-7560-429A-985D-AD2B9FF1BCA9}" presName="posSpace" presStyleCnt="0"/>
      <dgm:spPr/>
    </dgm:pt>
    <dgm:pt modelId="{CEBBB5D2-6B88-4A3E-B8A2-3DC959110AEB}" type="pres">
      <dgm:prSet presAssocID="{BC83FA5D-7560-429A-985D-AD2B9FF1BCA9}" presName="vertFlow" presStyleCnt="0"/>
      <dgm:spPr/>
    </dgm:pt>
    <dgm:pt modelId="{3AE48A11-9A29-4B8A-B2A0-284DD65079F3}" type="pres">
      <dgm:prSet presAssocID="{BC83FA5D-7560-429A-985D-AD2B9FF1BCA9}" presName="topSpace" presStyleCnt="0"/>
      <dgm:spPr/>
    </dgm:pt>
    <dgm:pt modelId="{2CF55097-FB23-45B2-AEE9-9CE7D9B16D13}" type="pres">
      <dgm:prSet presAssocID="{BC83FA5D-7560-429A-985D-AD2B9FF1BCA9}" presName="firstComp" presStyleCnt="0"/>
      <dgm:spPr/>
    </dgm:pt>
    <dgm:pt modelId="{9BF2EA2B-3893-46EE-B9D2-8116779E6E24}" type="pres">
      <dgm:prSet presAssocID="{BC83FA5D-7560-429A-985D-AD2B9FF1BCA9}" presName="firstChild" presStyleLbl="bgAccFollowNode1" presStyleIdx="3" presStyleCnt="6" custScaleX="133041" custLinFactNeighborX="2113" custLinFactNeighborY="528"/>
      <dgm:spPr/>
    </dgm:pt>
    <dgm:pt modelId="{837D2ED7-A529-4D09-9435-164CAF744626}" type="pres">
      <dgm:prSet presAssocID="{BC83FA5D-7560-429A-985D-AD2B9FF1BCA9}" presName="firstChildTx" presStyleLbl="bgAccFollowNode1" presStyleIdx="3" presStyleCnt="6">
        <dgm:presLayoutVars>
          <dgm:bulletEnabled val="1"/>
        </dgm:presLayoutVars>
      </dgm:prSet>
      <dgm:spPr/>
    </dgm:pt>
    <dgm:pt modelId="{C1C42B2D-5DEB-4201-A941-326960E0890B}" type="pres">
      <dgm:prSet presAssocID="{8407F83E-A9A5-4CFD-8D9E-11A055DC217F}" presName="comp" presStyleCnt="0"/>
      <dgm:spPr/>
    </dgm:pt>
    <dgm:pt modelId="{53872AF7-36E0-418A-8536-85426A5F8BE5}" type="pres">
      <dgm:prSet presAssocID="{8407F83E-A9A5-4CFD-8D9E-11A055DC217F}" presName="child" presStyleLbl="bgAccFollowNode1" presStyleIdx="4" presStyleCnt="6" custScaleX="132525"/>
      <dgm:spPr/>
    </dgm:pt>
    <dgm:pt modelId="{9494CBB8-D29F-4A19-93DA-5FF020555A72}" type="pres">
      <dgm:prSet presAssocID="{8407F83E-A9A5-4CFD-8D9E-11A055DC217F}" presName="childTx" presStyleLbl="bgAccFollowNode1" presStyleIdx="4" presStyleCnt="6">
        <dgm:presLayoutVars>
          <dgm:bulletEnabled val="1"/>
        </dgm:presLayoutVars>
      </dgm:prSet>
      <dgm:spPr/>
    </dgm:pt>
    <dgm:pt modelId="{283701E8-B982-47A3-B2BD-6B2A9454720E}" type="pres">
      <dgm:prSet presAssocID="{67D11323-8907-4E31-87FA-A0B2F54F878D}" presName="comp" presStyleCnt="0"/>
      <dgm:spPr/>
    </dgm:pt>
    <dgm:pt modelId="{AF6972ED-81E6-4406-92E5-47121E0C7737}" type="pres">
      <dgm:prSet presAssocID="{67D11323-8907-4E31-87FA-A0B2F54F878D}" presName="child" presStyleLbl="bgAccFollowNode1" presStyleIdx="5" presStyleCnt="6" custScaleX="132361" custLinFactNeighborX="1698" custLinFactNeighborY="123"/>
      <dgm:spPr/>
    </dgm:pt>
    <dgm:pt modelId="{9119ECB6-648E-4ECD-9EAF-CC0332F480AF}" type="pres">
      <dgm:prSet presAssocID="{67D11323-8907-4E31-87FA-A0B2F54F878D}" presName="childTx" presStyleLbl="bgAccFollowNode1" presStyleIdx="5" presStyleCnt="6">
        <dgm:presLayoutVars>
          <dgm:bulletEnabled val="1"/>
        </dgm:presLayoutVars>
      </dgm:prSet>
      <dgm:spPr/>
    </dgm:pt>
    <dgm:pt modelId="{BA13A52C-2B6B-41CB-8873-93349B3C8AF8}" type="pres">
      <dgm:prSet presAssocID="{BC83FA5D-7560-429A-985D-AD2B9FF1BCA9}" presName="negSpace" presStyleCnt="0"/>
      <dgm:spPr/>
    </dgm:pt>
    <dgm:pt modelId="{7091968F-8D41-48C6-BBA3-E66F04589417}" type="pres">
      <dgm:prSet presAssocID="{BC83FA5D-7560-429A-985D-AD2B9FF1BCA9}" presName="circle" presStyleLbl="node1" presStyleIdx="1" presStyleCnt="2" custLinFactNeighborX="-39499" custLinFactNeighborY="1088"/>
      <dgm:spPr/>
    </dgm:pt>
  </dgm:ptLst>
  <dgm:cxnLst>
    <dgm:cxn modelId="{FD365F0B-ECB0-46DA-A2D3-A7A7911118B3}" type="presOf" srcId="{67D11323-8907-4E31-87FA-A0B2F54F878D}" destId="{AF6972ED-81E6-4406-92E5-47121E0C7737}" srcOrd="0" destOrd="0" presId="urn:microsoft.com/office/officeart/2005/8/layout/hList9"/>
    <dgm:cxn modelId="{58A69E0B-7F7B-49C7-AD7E-571BA881D858}" srcId="{CCCE34E7-740A-4805-9DBA-C506EBBB1236}" destId="{7D0BDD3A-5892-42D2-827D-B6C3075D0C13}" srcOrd="1" destOrd="0" parTransId="{E5FDEFF3-9147-4ABC-B950-69BACAD08865}" sibTransId="{9EE0BE60-D77A-4BA7-B208-D46DECC5FB71}"/>
    <dgm:cxn modelId="{034FAB12-5DE7-4B19-9AD9-4D70EE0671AF}" type="presOf" srcId="{67D11323-8907-4E31-87FA-A0B2F54F878D}" destId="{9119ECB6-648E-4ECD-9EAF-CC0332F480AF}" srcOrd="1" destOrd="0" presId="urn:microsoft.com/office/officeart/2005/8/layout/hList9"/>
    <dgm:cxn modelId="{AC1C4917-08DA-4424-8BAF-2141366E8453}" type="presOf" srcId="{6C2699F2-4C12-422E-8968-6C251BE0580F}" destId="{500DB12C-FD3E-44D6-B4DA-65CD79E753F6}" srcOrd="1" destOrd="0" presId="urn:microsoft.com/office/officeart/2005/8/layout/hList9"/>
    <dgm:cxn modelId="{236AA51B-C65D-4A7B-AB50-49157CA9D296}" type="presOf" srcId="{6C2699F2-4C12-422E-8968-6C251BE0580F}" destId="{6AC843B7-52DC-4658-8F7C-9827AB306ADD}" srcOrd="0" destOrd="0" presId="urn:microsoft.com/office/officeart/2005/8/layout/hList9"/>
    <dgm:cxn modelId="{06A40929-5F3B-4590-828A-CDB519113B52}" type="presOf" srcId="{8407F83E-A9A5-4CFD-8D9E-11A055DC217F}" destId="{53872AF7-36E0-418A-8536-85426A5F8BE5}" srcOrd="0" destOrd="0" presId="urn:microsoft.com/office/officeart/2005/8/layout/hList9"/>
    <dgm:cxn modelId="{B038333F-0472-45D5-8B94-5C8FCDA3F1BB}" srcId="{CCCE34E7-740A-4805-9DBA-C506EBBB1236}" destId="{6C2699F2-4C12-422E-8968-6C251BE0580F}" srcOrd="2" destOrd="0" parTransId="{17995A06-F275-4079-BE38-9FFECE99BA35}" sibTransId="{28617E22-E4F9-41A4-BA3D-D65CDFF7ACEC}"/>
    <dgm:cxn modelId="{978BBB65-2A1C-4D47-AF75-6B584AA09CA2}" type="presOf" srcId="{8AC4ABEC-50A2-4B57-8F81-25045E55CD63}" destId="{C106C726-AD47-4E09-8B88-A1CBD073F840}" srcOrd="0" destOrd="0" presId="urn:microsoft.com/office/officeart/2005/8/layout/hList9"/>
    <dgm:cxn modelId="{2670616B-3614-45B8-885D-020D4B4DC3A3}" type="presOf" srcId="{45037358-9F61-4559-90FE-F466A0CFE38A}" destId="{9BF2EA2B-3893-46EE-B9D2-8116779E6E24}" srcOrd="0" destOrd="0" presId="urn:microsoft.com/office/officeart/2005/8/layout/hList9"/>
    <dgm:cxn modelId="{5F56BB4C-A4E8-4360-B5F8-D0DEFAE2D6AF}" srcId="{CCCE34E7-740A-4805-9DBA-C506EBBB1236}" destId="{7B3B4D3E-C82E-454B-95AB-EC5FDDBD54D6}" srcOrd="0" destOrd="0" parTransId="{792FAE54-E7CC-46D7-8051-21CDEB67E4AB}" sibTransId="{339BBAA3-FC94-4EDC-B01D-E827B7B6F59B}"/>
    <dgm:cxn modelId="{7DAF0852-E4ED-41F0-9221-AEF90E063A3A}" srcId="{8AC4ABEC-50A2-4B57-8F81-25045E55CD63}" destId="{CCCE34E7-740A-4805-9DBA-C506EBBB1236}" srcOrd="0" destOrd="0" parTransId="{21C910AD-EFB3-44B3-9339-1519B5417AA9}" sibTransId="{21F7758B-ED6D-4424-AB60-B1728A0B418D}"/>
    <dgm:cxn modelId="{B432C052-1083-4A68-9F31-4270F28A0B89}" type="presOf" srcId="{7D0BDD3A-5892-42D2-827D-B6C3075D0C13}" destId="{CDB81408-D528-412D-BF6A-AD49E2D7BD4A}" srcOrd="0" destOrd="0" presId="urn:microsoft.com/office/officeart/2005/8/layout/hList9"/>
    <dgm:cxn modelId="{AD840E75-BC6F-47D3-B852-207838F50E03}" type="presOf" srcId="{BC83FA5D-7560-429A-985D-AD2B9FF1BCA9}" destId="{7091968F-8D41-48C6-BBA3-E66F04589417}" srcOrd="0" destOrd="0" presId="urn:microsoft.com/office/officeart/2005/8/layout/hList9"/>
    <dgm:cxn modelId="{C18D598C-F434-4209-911B-B8869028BF27}" type="presOf" srcId="{CCCE34E7-740A-4805-9DBA-C506EBBB1236}" destId="{60F05C3B-341F-4F5D-9291-7DAEEFA99339}" srcOrd="0" destOrd="0" presId="urn:microsoft.com/office/officeart/2005/8/layout/hList9"/>
    <dgm:cxn modelId="{56897F93-70E1-4B5F-87EE-98F3B28D69D8}" type="presOf" srcId="{8407F83E-A9A5-4CFD-8D9E-11A055DC217F}" destId="{9494CBB8-D29F-4A19-93DA-5FF020555A72}" srcOrd="1" destOrd="0" presId="urn:microsoft.com/office/officeart/2005/8/layout/hList9"/>
    <dgm:cxn modelId="{A6C91998-D3D9-43E4-A06C-D269AC206384}" srcId="{BC83FA5D-7560-429A-985D-AD2B9FF1BCA9}" destId="{67D11323-8907-4E31-87FA-A0B2F54F878D}" srcOrd="2" destOrd="0" parTransId="{A1683A3F-1C12-4130-93FA-A0762BAADFB9}" sibTransId="{BF4E7829-1D62-4FBA-A89A-2FF9A43C0CDF}"/>
    <dgm:cxn modelId="{AF1611A8-254D-4838-A8DA-7F49A53255AE}" srcId="{BC83FA5D-7560-429A-985D-AD2B9FF1BCA9}" destId="{8407F83E-A9A5-4CFD-8D9E-11A055DC217F}" srcOrd="1" destOrd="0" parTransId="{9673255A-C686-4154-AD44-6B9C390342C4}" sibTransId="{289A13AE-D094-4682-8710-EEAA1733D249}"/>
    <dgm:cxn modelId="{D5208BC0-AB98-4FF1-927A-5E4FEBE73204}" type="presOf" srcId="{7B3B4D3E-C82E-454B-95AB-EC5FDDBD54D6}" destId="{8E3F914C-B819-4A20-9AF4-8E841BA2418F}" srcOrd="0" destOrd="0" presId="urn:microsoft.com/office/officeart/2005/8/layout/hList9"/>
    <dgm:cxn modelId="{AB994ED5-1011-452C-B862-89340D811EAB}" srcId="{BC83FA5D-7560-429A-985D-AD2B9FF1BCA9}" destId="{45037358-9F61-4559-90FE-F466A0CFE38A}" srcOrd="0" destOrd="0" parTransId="{DD005A32-A550-4127-946D-8B52776DC425}" sibTransId="{5CDF653F-BA5B-4A55-A7C6-5CC07E19D8B4}"/>
    <dgm:cxn modelId="{A6D778D6-8E3D-46D1-A112-0417A11E6496}" type="presOf" srcId="{45037358-9F61-4559-90FE-F466A0CFE38A}" destId="{837D2ED7-A529-4D09-9435-164CAF744626}" srcOrd="1" destOrd="0" presId="urn:microsoft.com/office/officeart/2005/8/layout/hList9"/>
    <dgm:cxn modelId="{737E97DF-38AC-4CE2-91D0-0BFF9679188F}" srcId="{8AC4ABEC-50A2-4B57-8F81-25045E55CD63}" destId="{BC83FA5D-7560-429A-985D-AD2B9FF1BCA9}" srcOrd="1" destOrd="0" parTransId="{0C1A085C-CAE8-4453-B117-364BFCC22592}" sibTransId="{58DE37B5-725D-4C60-B3E5-5C16E587B166}"/>
    <dgm:cxn modelId="{634E9BF3-5E74-4848-892B-33D0DEA7C015}" type="presOf" srcId="{7D0BDD3A-5892-42D2-827D-B6C3075D0C13}" destId="{6CFF1535-EBDD-40BD-A366-60281C12894C}" srcOrd="1" destOrd="0" presId="urn:microsoft.com/office/officeart/2005/8/layout/hList9"/>
    <dgm:cxn modelId="{05822FF5-749D-4AB9-BE57-380E65EDC98C}" type="presOf" srcId="{7B3B4D3E-C82E-454B-95AB-EC5FDDBD54D6}" destId="{EB7CBEFD-3BEE-4D07-8444-8ED528372BA9}" srcOrd="1" destOrd="0" presId="urn:microsoft.com/office/officeart/2005/8/layout/hList9"/>
    <dgm:cxn modelId="{83BE23B5-5EE6-46B2-BE4D-7C33850A3029}" type="presParOf" srcId="{C106C726-AD47-4E09-8B88-A1CBD073F840}" destId="{6805EF11-09F0-459F-B44D-F820822032B3}" srcOrd="0" destOrd="0" presId="urn:microsoft.com/office/officeart/2005/8/layout/hList9"/>
    <dgm:cxn modelId="{F30A219F-3D36-45D7-9C1F-8DB060D16D28}" type="presParOf" srcId="{C106C726-AD47-4E09-8B88-A1CBD073F840}" destId="{659C18F9-30E6-4923-A79A-DD53AEB62C24}" srcOrd="1" destOrd="0" presId="urn:microsoft.com/office/officeart/2005/8/layout/hList9"/>
    <dgm:cxn modelId="{85F581A1-655E-48F7-9ABB-C7968C1B4CDA}" type="presParOf" srcId="{659C18F9-30E6-4923-A79A-DD53AEB62C24}" destId="{B647BAAC-80EC-48D0-9457-FB5C087F08DF}" srcOrd="0" destOrd="0" presId="urn:microsoft.com/office/officeart/2005/8/layout/hList9"/>
    <dgm:cxn modelId="{039414A2-8CF1-4E2C-B4C6-FEBE0BEF4ECE}" type="presParOf" srcId="{659C18F9-30E6-4923-A79A-DD53AEB62C24}" destId="{4AC0D7E1-BD45-44F8-855A-D1F1D9338600}" srcOrd="1" destOrd="0" presId="urn:microsoft.com/office/officeart/2005/8/layout/hList9"/>
    <dgm:cxn modelId="{BC45A8CB-180D-4589-B11F-8B496F5120EB}" type="presParOf" srcId="{4AC0D7E1-BD45-44F8-855A-D1F1D9338600}" destId="{8E3F914C-B819-4A20-9AF4-8E841BA2418F}" srcOrd="0" destOrd="0" presId="urn:microsoft.com/office/officeart/2005/8/layout/hList9"/>
    <dgm:cxn modelId="{C3338456-9E80-4F4E-884E-265994E64A5B}" type="presParOf" srcId="{4AC0D7E1-BD45-44F8-855A-D1F1D9338600}" destId="{EB7CBEFD-3BEE-4D07-8444-8ED528372BA9}" srcOrd="1" destOrd="0" presId="urn:microsoft.com/office/officeart/2005/8/layout/hList9"/>
    <dgm:cxn modelId="{4F32E12B-106B-41D1-AD2E-E11DF22F66EF}" type="presParOf" srcId="{659C18F9-30E6-4923-A79A-DD53AEB62C24}" destId="{33FADAB9-FC43-428A-A4EE-28F55708C214}" srcOrd="2" destOrd="0" presId="urn:microsoft.com/office/officeart/2005/8/layout/hList9"/>
    <dgm:cxn modelId="{494BE00F-928D-410C-9138-8295A43CB94C}" type="presParOf" srcId="{33FADAB9-FC43-428A-A4EE-28F55708C214}" destId="{CDB81408-D528-412D-BF6A-AD49E2D7BD4A}" srcOrd="0" destOrd="0" presId="urn:microsoft.com/office/officeart/2005/8/layout/hList9"/>
    <dgm:cxn modelId="{BCC2EFEB-E48A-4367-AE05-4006A67C8D4D}" type="presParOf" srcId="{33FADAB9-FC43-428A-A4EE-28F55708C214}" destId="{6CFF1535-EBDD-40BD-A366-60281C12894C}" srcOrd="1" destOrd="0" presId="urn:microsoft.com/office/officeart/2005/8/layout/hList9"/>
    <dgm:cxn modelId="{ED077523-68AF-4181-923C-8F3C1CCD6A8C}" type="presParOf" srcId="{659C18F9-30E6-4923-A79A-DD53AEB62C24}" destId="{619BD27A-2147-4A35-9E81-FA09E35647C8}" srcOrd="3" destOrd="0" presId="urn:microsoft.com/office/officeart/2005/8/layout/hList9"/>
    <dgm:cxn modelId="{8FB33AFE-4ECE-4913-83B9-05B040639FD4}" type="presParOf" srcId="{619BD27A-2147-4A35-9E81-FA09E35647C8}" destId="{6AC843B7-52DC-4658-8F7C-9827AB306ADD}" srcOrd="0" destOrd="0" presId="urn:microsoft.com/office/officeart/2005/8/layout/hList9"/>
    <dgm:cxn modelId="{5A46D0DC-5F86-46F3-BD2B-1F8D88C7E82D}" type="presParOf" srcId="{619BD27A-2147-4A35-9E81-FA09E35647C8}" destId="{500DB12C-FD3E-44D6-B4DA-65CD79E753F6}" srcOrd="1" destOrd="0" presId="urn:microsoft.com/office/officeart/2005/8/layout/hList9"/>
    <dgm:cxn modelId="{B6728ACF-9ED8-45DA-995A-4EA2908542F8}" type="presParOf" srcId="{C106C726-AD47-4E09-8B88-A1CBD073F840}" destId="{F819BC27-C4F9-41F4-B78A-E0266DC31403}" srcOrd="2" destOrd="0" presId="urn:microsoft.com/office/officeart/2005/8/layout/hList9"/>
    <dgm:cxn modelId="{E94FFAA6-00CA-4CF0-B6FF-32FAECBDE2D4}" type="presParOf" srcId="{C106C726-AD47-4E09-8B88-A1CBD073F840}" destId="{60F05C3B-341F-4F5D-9291-7DAEEFA99339}" srcOrd="3" destOrd="0" presId="urn:microsoft.com/office/officeart/2005/8/layout/hList9"/>
    <dgm:cxn modelId="{0451A970-D713-4FFA-9E0B-04D0C59065C8}" type="presParOf" srcId="{C106C726-AD47-4E09-8B88-A1CBD073F840}" destId="{F27C34D6-9077-428F-9715-E757A66C1895}" srcOrd="4" destOrd="0" presId="urn:microsoft.com/office/officeart/2005/8/layout/hList9"/>
    <dgm:cxn modelId="{0C71819B-FE45-4334-9253-2D2A879BAF12}" type="presParOf" srcId="{C106C726-AD47-4E09-8B88-A1CBD073F840}" destId="{92A0C66E-8AF2-4504-9346-5CFC68AF399E}" srcOrd="5" destOrd="0" presId="urn:microsoft.com/office/officeart/2005/8/layout/hList9"/>
    <dgm:cxn modelId="{7C872D63-7188-49DE-8757-5E6AE314E2F9}" type="presParOf" srcId="{C106C726-AD47-4E09-8B88-A1CBD073F840}" destId="{CEBBB5D2-6B88-4A3E-B8A2-3DC959110AEB}" srcOrd="6" destOrd="0" presId="urn:microsoft.com/office/officeart/2005/8/layout/hList9"/>
    <dgm:cxn modelId="{5DF462FD-67CA-4924-8CC0-E210E81A0179}" type="presParOf" srcId="{CEBBB5D2-6B88-4A3E-B8A2-3DC959110AEB}" destId="{3AE48A11-9A29-4B8A-B2A0-284DD65079F3}" srcOrd="0" destOrd="0" presId="urn:microsoft.com/office/officeart/2005/8/layout/hList9"/>
    <dgm:cxn modelId="{8FB6B113-FEB5-4F70-A0F2-59C1D17867E2}" type="presParOf" srcId="{CEBBB5D2-6B88-4A3E-B8A2-3DC959110AEB}" destId="{2CF55097-FB23-45B2-AEE9-9CE7D9B16D13}" srcOrd="1" destOrd="0" presId="urn:microsoft.com/office/officeart/2005/8/layout/hList9"/>
    <dgm:cxn modelId="{C7A96C23-C447-4B55-AEE1-E286F2A1A5B8}" type="presParOf" srcId="{2CF55097-FB23-45B2-AEE9-9CE7D9B16D13}" destId="{9BF2EA2B-3893-46EE-B9D2-8116779E6E24}" srcOrd="0" destOrd="0" presId="urn:microsoft.com/office/officeart/2005/8/layout/hList9"/>
    <dgm:cxn modelId="{50E15889-B9F0-4E55-A4AC-98E647CF2C40}" type="presParOf" srcId="{2CF55097-FB23-45B2-AEE9-9CE7D9B16D13}" destId="{837D2ED7-A529-4D09-9435-164CAF744626}" srcOrd="1" destOrd="0" presId="urn:microsoft.com/office/officeart/2005/8/layout/hList9"/>
    <dgm:cxn modelId="{FDCFFC2F-83DB-41C5-B799-C2AC31AD8D6F}" type="presParOf" srcId="{CEBBB5D2-6B88-4A3E-B8A2-3DC959110AEB}" destId="{C1C42B2D-5DEB-4201-A941-326960E0890B}" srcOrd="2" destOrd="0" presId="urn:microsoft.com/office/officeart/2005/8/layout/hList9"/>
    <dgm:cxn modelId="{A2DF6AAB-242C-4680-B7EF-D70868DE55C6}" type="presParOf" srcId="{C1C42B2D-5DEB-4201-A941-326960E0890B}" destId="{53872AF7-36E0-418A-8536-85426A5F8BE5}" srcOrd="0" destOrd="0" presId="urn:microsoft.com/office/officeart/2005/8/layout/hList9"/>
    <dgm:cxn modelId="{3EDC3E7F-0C26-4E06-A0C8-1E4985D88B31}" type="presParOf" srcId="{C1C42B2D-5DEB-4201-A941-326960E0890B}" destId="{9494CBB8-D29F-4A19-93DA-5FF020555A72}" srcOrd="1" destOrd="0" presId="urn:microsoft.com/office/officeart/2005/8/layout/hList9"/>
    <dgm:cxn modelId="{D4231B7B-F46F-41DD-B21F-55BEB622A576}" type="presParOf" srcId="{CEBBB5D2-6B88-4A3E-B8A2-3DC959110AEB}" destId="{283701E8-B982-47A3-B2BD-6B2A9454720E}" srcOrd="3" destOrd="0" presId="urn:microsoft.com/office/officeart/2005/8/layout/hList9"/>
    <dgm:cxn modelId="{6D974A79-7840-4C66-9F1D-E01F2DDDF05D}" type="presParOf" srcId="{283701E8-B982-47A3-B2BD-6B2A9454720E}" destId="{AF6972ED-81E6-4406-92E5-47121E0C7737}" srcOrd="0" destOrd="0" presId="urn:microsoft.com/office/officeart/2005/8/layout/hList9"/>
    <dgm:cxn modelId="{95279C8D-6BB3-45A4-8CB1-800553BB0334}" type="presParOf" srcId="{283701E8-B982-47A3-B2BD-6B2A9454720E}" destId="{9119ECB6-648E-4ECD-9EAF-CC0332F480AF}" srcOrd="1" destOrd="0" presId="urn:microsoft.com/office/officeart/2005/8/layout/hList9"/>
    <dgm:cxn modelId="{C2FC6DEE-8B08-4E3E-8F90-6EBEE4B8CFA5}" type="presParOf" srcId="{C106C726-AD47-4E09-8B88-A1CBD073F840}" destId="{BA13A52C-2B6B-41CB-8873-93349B3C8AF8}" srcOrd="7" destOrd="0" presId="urn:microsoft.com/office/officeart/2005/8/layout/hList9"/>
    <dgm:cxn modelId="{127C7B9E-9DBE-47F2-862B-BC2DF425A2F6}" type="presParOf" srcId="{C106C726-AD47-4E09-8B88-A1CBD073F840}" destId="{7091968F-8D41-48C6-BBA3-E66F04589417}"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231FB6-3149-4B84-9985-9D4A1F11DB3A}">
      <dsp:nvSpPr>
        <dsp:cNvPr id="0" name=""/>
        <dsp:cNvSpPr/>
      </dsp:nvSpPr>
      <dsp:spPr>
        <a:xfrm>
          <a:off x="0" y="89592"/>
          <a:ext cx="7368466" cy="407745"/>
        </a:xfrm>
        <a:prstGeom prst="round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1. Introduction</a:t>
          </a:r>
        </a:p>
      </dsp:txBody>
      <dsp:txXfrm>
        <a:off x="19904" y="109496"/>
        <a:ext cx="7328658" cy="367937"/>
      </dsp:txXfrm>
    </dsp:sp>
    <dsp:sp modelId="{18F9AFFB-C1D4-4973-A711-E6B4B8484BEB}">
      <dsp:nvSpPr>
        <dsp:cNvPr id="0" name=""/>
        <dsp:cNvSpPr/>
      </dsp:nvSpPr>
      <dsp:spPr>
        <a:xfrm>
          <a:off x="0" y="534030"/>
          <a:ext cx="7368466"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94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solidFill>
                <a:schemeClr val="accent1"/>
              </a:solidFill>
            </a:rPr>
            <a:t>Presented by KHENG </a:t>
          </a:r>
          <a:r>
            <a:rPr lang="en-US" sz="1300" kern="1200" dirty="0" err="1">
              <a:solidFill>
                <a:schemeClr val="accent1"/>
              </a:solidFill>
            </a:rPr>
            <a:t>Dalish</a:t>
          </a:r>
          <a:endParaRPr lang="en-US" sz="1300" kern="1200" dirty="0">
            <a:solidFill>
              <a:schemeClr val="accent1"/>
            </a:solidFill>
          </a:endParaRPr>
        </a:p>
      </dsp:txBody>
      <dsp:txXfrm>
        <a:off x="0" y="534030"/>
        <a:ext cx="7368466" cy="281520"/>
      </dsp:txXfrm>
    </dsp:sp>
    <dsp:sp modelId="{4E8E6A73-E2EB-4A93-AE0E-E3899BFDA050}">
      <dsp:nvSpPr>
        <dsp:cNvPr id="0" name=""/>
        <dsp:cNvSpPr/>
      </dsp:nvSpPr>
      <dsp:spPr>
        <a:xfrm>
          <a:off x="0" y="815550"/>
          <a:ext cx="7368466" cy="407745"/>
        </a:xfrm>
        <a:prstGeom prst="round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2. Linear probing</a:t>
          </a:r>
        </a:p>
      </dsp:txBody>
      <dsp:txXfrm>
        <a:off x="19904" y="835454"/>
        <a:ext cx="7328658" cy="367937"/>
      </dsp:txXfrm>
    </dsp:sp>
    <dsp:sp modelId="{D3B75504-AB77-4057-B114-20AD9B0B6E82}">
      <dsp:nvSpPr>
        <dsp:cNvPr id="0" name=""/>
        <dsp:cNvSpPr/>
      </dsp:nvSpPr>
      <dsp:spPr>
        <a:xfrm>
          <a:off x="0" y="1223295"/>
          <a:ext cx="7368466"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94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solidFill>
                <a:srgbClr val="FFC000"/>
              </a:solidFill>
            </a:rPr>
            <a:t>Presented by LAY Chhay</a:t>
          </a:r>
        </a:p>
      </dsp:txBody>
      <dsp:txXfrm>
        <a:off x="0" y="1223295"/>
        <a:ext cx="7368466" cy="281520"/>
      </dsp:txXfrm>
    </dsp:sp>
    <dsp:sp modelId="{309A729F-B09D-40C2-B51F-C3C079BA3973}">
      <dsp:nvSpPr>
        <dsp:cNvPr id="0" name=""/>
        <dsp:cNvSpPr/>
      </dsp:nvSpPr>
      <dsp:spPr>
        <a:xfrm>
          <a:off x="0" y="1504815"/>
          <a:ext cx="7368466" cy="407745"/>
        </a:xfrm>
        <a:prstGeom prst="round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3. Code Explanation by using linear probing</a:t>
          </a:r>
        </a:p>
      </dsp:txBody>
      <dsp:txXfrm>
        <a:off x="19904" y="1524719"/>
        <a:ext cx="7328658" cy="367937"/>
      </dsp:txXfrm>
    </dsp:sp>
    <dsp:sp modelId="{6216BE7E-EA8E-41BE-83F1-19DA44DEA947}">
      <dsp:nvSpPr>
        <dsp:cNvPr id="0" name=""/>
        <dsp:cNvSpPr/>
      </dsp:nvSpPr>
      <dsp:spPr>
        <a:xfrm>
          <a:off x="0" y="1912560"/>
          <a:ext cx="7368466" cy="1337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94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3.1 Insert</a:t>
          </a:r>
        </a:p>
        <a:p>
          <a:pPr marL="228600" lvl="2" indent="-114300" algn="l" defTabSz="577850">
            <a:lnSpc>
              <a:spcPct val="90000"/>
            </a:lnSpc>
            <a:spcBef>
              <a:spcPct val="0"/>
            </a:spcBef>
            <a:spcAft>
              <a:spcPct val="20000"/>
            </a:spcAft>
            <a:buFont typeface="Wingdings" panose="05000000000000000000" pitchFamily="2" charset="2"/>
            <a:buChar char="Ø"/>
          </a:pPr>
          <a:r>
            <a:rPr lang="en-US" sz="1300" kern="1200" dirty="0">
              <a:solidFill>
                <a:srgbClr val="FFC000"/>
              </a:solidFill>
            </a:rPr>
            <a:t>Presented by HAK </a:t>
          </a:r>
          <a:r>
            <a:rPr lang="en-US" sz="1300" kern="1200" dirty="0" err="1">
              <a:solidFill>
                <a:srgbClr val="FFC000"/>
              </a:solidFill>
            </a:rPr>
            <a:t>Kimhong</a:t>
          </a:r>
          <a:endParaRPr lang="en-US" sz="1300" kern="1200" dirty="0">
            <a:solidFill>
              <a:srgbClr val="FFC000"/>
            </a:solidFill>
          </a:endParaRPr>
        </a:p>
        <a:p>
          <a:pPr marL="114300" lvl="1" indent="-114300" algn="l" defTabSz="577850">
            <a:lnSpc>
              <a:spcPct val="90000"/>
            </a:lnSpc>
            <a:spcBef>
              <a:spcPct val="0"/>
            </a:spcBef>
            <a:spcAft>
              <a:spcPct val="20000"/>
            </a:spcAft>
            <a:buFont typeface="Arial" panose="020B0604020202020204" pitchFamily="34" charset="0"/>
            <a:buChar char="•"/>
          </a:pPr>
          <a:r>
            <a:rPr lang="en-US" sz="1300" kern="1200" dirty="0"/>
            <a:t>3.2 Search</a:t>
          </a:r>
        </a:p>
        <a:p>
          <a:pPr marL="228600" lvl="2" indent="-114300" algn="l" defTabSz="577850">
            <a:lnSpc>
              <a:spcPct val="90000"/>
            </a:lnSpc>
            <a:spcBef>
              <a:spcPct val="0"/>
            </a:spcBef>
            <a:spcAft>
              <a:spcPct val="20000"/>
            </a:spcAft>
            <a:buFont typeface="Wingdings" panose="05000000000000000000" pitchFamily="2" charset="2"/>
            <a:buChar char="Ø"/>
          </a:pPr>
          <a:r>
            <a:rPr lang="en-US" sz="1300" kern="1200" dirty="0">
              <a:solidFill>
                <a:srgbClr val="FFC000"/>
              </a:solidFill>
            </a:rPr>
            <a:t>Presented by LONG </a:t>
          </a:r>
          <a:r>
            <a:rPr lang="en-US" sz="1300" kern="1200" dirty="0" err="1">
              <a:solidFill>
                <a:srgbClr val="FFC000"/>
              </a:solidFill>
            </a:rPr>
            <a:t>Channleap</a:t>
          </a:r>
          <a:endParaRPr lang="en-US" sz="1300" kern="1200" dirty="0">
            <a:solidFill>
              <a:srgbClr val="FFC000"/>
            </a:solidFill>
          </a:endParaRPr>
        </a:p>
        <a:p>
          <a:pPr marL="114300" lvl="1" indent="-114300" algn="l" defTabSz="577850">
            <a:lnSpc>
              <a:spcPct val="90000"/>
            </a:lnSpc>
            <a:spcBef>
              <a:spcPct val="0"/>
            </a:spcBef>
            <a:spcAft>
              <a:spcPct val="20000"/>
            </a:spcAft>
            <a:buFont typeface="Arial" panose="020B0604020202020204" pitchFamily="34" charset="0"/>
            <a:buChar char="•"/>
          </a:pPr>
          <a:r>
            <a:rPr lang="en-US" sz="1300" kern="1200" dirty="0"/>
            <a:t>3.3 Delete</a:t>
          </a:r>
        </a:p>
        <a:p>
          <a:pPr marL="228600" lvl="2" indent="-114300" algn="l" defTabSz="577850">
            <a:lnSpc>
              <a:spcPct val="90000"/>
            </a:lnSpc>
            <a:spcBef>
              <a:spcPct val="0"/>
            </a:spcBef>
            <a:spcAft>
              <a:spcPct val="20000"/>
            </a:spcAft>
            <a:buFont typeface="Wingdings" panose="05000000000000000000" pitchFamily="2" charset="2"/>
            <a:buChar char="Ø"/>
          </a:pPr>
          <a:r>
            <a:rPr lang="en-US" sz="1300" kern="1200" dirty="0">
              <a:solidFill>
                <a:srgbClr val="FFC000"/>
              </a:solidFill>
            </a:rPr>
            <a:t>CHORN </a:t>
          </a:r>
          <a:r>
            <a:rPr lang="en-US" sz="1300" kern="1200" dirty="0" err="1">
              <a:solidFill>
                <a:srgbClr val="FFC000"/>
              </a:solidFill>
            </a:rPr>
            <a:t>Chanlekhna</a:t>
          </a:r>
          <a:endParaRPr lang="en-US" sz="1300" kern="1200" dirty="0">
            <a:solidFill>
              <a:srgbClr val="FFC000"/>
            </a:solidFill>
          </a:endParaRPr>
        </a:p>
      </dsp:txBody>
      <dsp:txXfrm>
        <a:off x="0" y="1912560"/>
        <a:ext cx="7368466" cy="1337219"/>
      </dsp:txXfrm>
    </dsp:sp>
    <dsp:sp modelId="{2AB559D2-2DDD-4FC4-891D-1428435B3030}">
      <dsp:nvSpPr>
        <dsp:cNvPr id="0" name=""/>
        <dsp:cNvSpPr/>
      </dsp:nvSpPr>
      <dsp:spPr>
        <a:xfrm>
          <a:off x="0" y="3249780"/>
          <a:ext cx="7368466" cy="407745"/>
        </a:xfrm>
        <a:prstGeom prst="round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Font typeface="Wingdings" panose="05000000000000000000" pitchFamily="2" charset="2"/>
            <a:buNone/>
          </a:pPr>
          <a:r>
            <a:rPr lang="en-US" sz="1700" kern="1200" dirty="0"/>
            <a:t>4. Time complexity</a:t>
          </a:r>
        </a:p>
      </dsp:txBody>
      <dsp:txXfrm>
        <a:off x="19904" y="3269684"/>
        <a:ext cx="7328658" cy="367937"/>
      </dsp:txXfrm>
    </dsp:sp>
    <dsp:sp modelId="{C71DB1DF-44CF-46CD-A787-06DD67FCE831}">
      <dsp:nvSpPr>
        <dsp:cNvPr id="0" name=""/>
        <dsp:cNvSpPr/>
      </dsp:nvSpPr>
      <dsp:spPr>
        <a:xfrm>
          <a:off x="0" y="3657525"/>
          <a:ext cx="7368466"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949" tIns="21590" rIns="120904" bIns="21590" numCol="1" spcCol="1270" anchor="t" anchorCtr="0">
          <a:noAutofit/>
        </a:bodyPr>
        <a:lstStyle/>
        <a:p>
          <a:pPr marL="114300" lvl="1" indent="-114300" algn="l" defTabSz="577850">
            <a:lnSpc>
              <a:spcPct val="90000"/>
            </a:lnSpc>
            <a:spcBef>
              <a:spcPct val="0"/>
            </a:spcBef>
            <a:spcAft>
              <a:spcPct val="20000"/>
            </a:spcAft>
            <a:buFont typeface="Arial" panose="020B0604020202020204" pitchFamily="34" charset="0"/>
            <a:buChar char="•"/>
          </a:pPr>
          <a:r>
            <a:rPr lang="en-US" sz="1300" kern="1200" dirty="0">
              <a:solidFill>
                <a:srgbClr val="FFC000"/>
              </a:solidFill>
            </a:rPr>
            <a:t>Presented by KOH Tito</a:t>
          </a:r>
        </a:p>
      </dsp:txBody>
      <dsp:txXfrm>
        <a:off x="0" y="3657525"/>
        <a:ext cx="7368466" cy="281520"/>
      </dsp:txXfrm>
    </dsp:sp>
    <dsp:sp modelId="{256F9F20-496E-47FF-8326-1B5D8C172B57}">
      <dsp:nvSpPr>
        <dsp:cNvPr id="0" name=""/>
        <dsp:cNvSpPr/>
      </dsp:nvSpPr>
      <dsp:spPr>
        <a:xfrm>
          <a:off x="0" y="3939045"/>
          <a:ext cx="7368466" cy="407745"/>
        </a:xfrm>
        <a:prstGeom prst="round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kern="1200" dirty="0"/>
            <a:t>5. Advantages and Disadvantages of Linear probing</a:t>
          </a:r>
        </a:p>
      </dsp:txBody>
      <dsp:txXfrm>
        <a:off x="19904" y="3958949"/>
        <a:ext cx="7328658" cy="367937"/>
      </dsp:txXfrm>
    </dsp:sp>
    <dsp:sp modelId="{1D7E71B9-91EE-46D6-A769-2E0CF11AB00A}">
      <dsp:nvSpPr>
        <dsp:cNvPr id="0" name=""/>
        <dsp:cNvSpPr/>
      </dsp:nvSpPr>
      <dsp:spPr>
        <a:xfrm>
          <a:off x="0" y="4346790"/>
          <a:ext cx="7368466"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949" tIns="21590" rIns="120904" bIns="21590" numCol="1" spcCol="1270" anchor="t" anchorCtr="0">
          <a:noAutofit/>
        </a:bodyPr>
        <a:lstStyle/>
        <a:p>
          <a:pPr marL="114300" lvl="1" indent="-114300" algn="l" defTabSz="577850">
            <a:lnSpc>
              <a:spcPct val="90000"/>
            </a:lnSpc>
            <a:spcBef>
              <a:spcPct val="0"/>
            </a:spcBef>
            <a:spcAft>
              <a:spcPct val="20000"/>
            </a:spcAft>
            <a:buFont typeface="Arial" panose="020B0604020202020204" pitchFamily="34" charset="0"/>
            <a:buChar char="•"/>
          </a:pPr>
          <a:r>
            <a:rPr lang="en-US" sz="1300" kern="1200" dirty="0">
              <a:solidFill>
                <a:srgbClr val="FFC000"/>
              </a:solidFill>
            </a:rPr>
            <a:t>Presented by CHOU </a:t>
          </a:r>
          <a:r>
            <a:rPr lang="en-US" sz="1300" kern="1200" dirty="0" err="1">
              <a:solidFill>
                <a:srgbClr val="FFC000"/>
              </a:solidFill>
            </a:rPr>
            <a:t>Vandy</a:t>
          </a:r>
          <a:endParaRPr lang="en-US" sz="1300" kern="1200" dirty="0">
            <a:solidFill>
              <a:srgbClr val="FFC000"/>
            </a:solidFill>
          </a:endParaRPr>
        </a:p>
      </dsp:txBody>
      <dsp:txXfrm>
        <a:off x="0" y="4346790"/>
        <a:ext cx="7368466" cy="281520"/>
      </dsp:txXfrm>
    </dsp:sp>
    <dsp:sp modelId="{F4E3AA18-73F3-418E-BE13-B37A03B709E6}">
      <dsp:nvSpPr>
        <dsp:cNvPr id="0" name=""/>
        <dsp:cNvSpPr/>
      </dsp:nvSpPr>
      <dsp:spPr>
        <a:xfrm>
          <a:off x="0" y="4628310"/>
          <a:ext cx="7368466" cy="407745"/>
        </a:xfrm>
        <a:prstGeom prst="round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Font typeface="Arial" panose="020B0604020202020204" pitchFamily="34" charset="0"/>
            <a:buNone/>
          </a:pPr>
          <a:r>
            <a:rPr lang="en-US" sz="1700" kern="1200" dirty="0"/>
            <a:t>6. Linear probing vs Quadratic probing vs Double </a:t>
          </a:r>
          <a:r>
            <a:rPr lang="en-US" sz="1700" kern="1200" dirty="0" err="1"/>
            <a:t>heshing</a:t>
          </a:r>
          <a:endParaRPr lang="en-US" sz="1700" kern="1200" dirty="0"/>
        </a:p>
      </dsp:txBody>
      <dsp:txXfrm>
        <a:off x="19904" y="4648214"/>
        <a:ext cx="7328658" cy="367937"/>
      </dsp:txXfrm>
    </dsp:sp>
    <dsp:sp modelId="{49479C26-6A84-4713-8163-103E3FCBFB80}">
      <dsp:nvSpPr>
        <dsp:cNvPr id="0" name=""/>
        <dsp:cNvSpPr/>
      </dsp:nvSpPr>
      <dsp:spPr>
        <a:xfrm>
          <a:off x="0" y="5036055"/>
          <a:ext cx="7368466"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949" tIns="21590" rIns="120904" bIns="21590" numCol="1" spcCol="1270" anchor="t" anchorCtr="0">
          <a:noAutofit/>
        </a:bodyPr>
        <a:lstStyle/>
        <a:p>
          <a:pPr marL="114300" lvl="1" indent="-114300" algn="l" defTabSz="577850">
            <a:lnSpc>
              <a:spcPct val="90000"/>
            </a:lnSpc>
            <a:spcBef>
              <a:spcPct val="0"/>
            </a:spcBef>
            <a:spcAft>
              <a:spcPct val="20000"/>
            </a:spcAft>
            <a:buFont typeface="Arial" panose="020B0604020202020204" pitchFamily="34" charset="0"/>
            <a:buChar char="•"/>
          </a:pPr>
          <a:r>
            <a:rPr lang="en-US" sz="1300" kern="1200" dirty="0">
              <a:solidFill>
                <a:srgbClr val="FFC000"/>
              </a:solidFill>
            </a:rPr>
            <a:t>Presented by KRY </a:t>
          </a:r>
          <a:r>
            <a:rPr lang="en-US" sz="1300" kern="1200" dirty="0" err="1">
              <a:solidFill>
                <a:srgbClr val="FFC000"/>
              </a:solidFill>
            </a:rPr>
            <a:t>Senghort</a:t>
          </a:r>
          <a:r>
            <a:rPr lang="en-US" sz="1300" kern="1200" dirty="0">
              <a:solidFill>
                <a:srgbClr val="FFC000"/>
              </a:solidFill>
            </a:rPr>
            <a:t> and NGIM </a:t>
          </a:r>
          <a:r>
            <a:rPr lang="en-US" sz="1300" kern="1200" dirty="0" err="1">
              <a:solidFill>
                <a:srgbClr val="FFC000"/>
              </a:solidFill>
            </a:rPr>
            <a:t>Panha</a:t>
          </a:r>
          <a:endParaRPr lang="en-US" sz="1300" kern="1200" dirty="0">
            <a:solidFill>
              <a:srgbClr val="FFC000"/>
            </a:solidFill>
          </a:endParaRPr>
        </a:p>
      </dsp:txBody>
      <dsp:txXfrm>
        <a:off x="0" y="5036055"/>
        <a:ext cx="7368466" cy="2815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87E80F-1D20-4126-A5AC-EF7AA6F7B29A}">
      <dsp:nvSpPr>
        <dsp:cNvPr id="0" name=""/>
        <dsp:cNvSpPr/>
      </dsp:nvSpPr>
      <dsp:spPr>
        <a:xfrm>
          <a:off x="-4199200" y="-644336"/>
          <a:ext cx="5003424" cy="5003424"/>
        </a:xfrm>
        <a:prstGeom prst="blockArc">
          <a:avLst>
            <a:gd name="adj1" fmla="val 18900000"/>
            <a:gd name="adj2" fmla="val 2700000"/>
            <a:gd name="adj3" fmla="val 432"/>
          </a:avLst>
        </a:prstGeom>
        <a:noFill/>
        <a:ln w="15875" cap="rnd" cmpd="sng" algn="ctr">
          <a:solidFill>
            <a:schemeClr val="accent5">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352A8D2F-F358-4D20-B9A9-AF0A50FF2809}">
      <dsp:nvSpPr>
        <dsp:cNvPr id="0" name=""/>
        <dsp:cNvSpPr/>
      </dsp:nvSpPr>
      <dsp:spPr>
        <a:xfrm>
          <a:off x="517200" y="371475"/>
          <a:ext cx="9786804" cy="742950"/>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9717" tIns="99060" rIns="99060" bIns="99060" numCol="1" spcCol="1270" anchor="ctr" anchorCtr="0">
          <a:noAutofit/>
        </a:bodyPr>
        <a:lstStyle/>
        <a:p>
          <a:pPr marL="0" lvl="0" indent="0" algn="l" defTabSz="1733550">
            <a:lnSpc>
              <a:spcPct val="90000"/>
            </a:lnSpc>
            <a:spcBef>
              <a:spcPct val="0"/>
            </a:spcBef>
            <a:spcAft>
              <a:spcPct val="35000"/>
            </a:spcAft>
            <a:buNone/>
          </a:pPr>
          <a:r>
            <a:rPr lang="en-US" sz="3900" kern="1200" dirty="0"/>
            <a:t>What is Hash Table ?</a:t>
          </a:r>
        </a:p>
      </dsp:txBody>
      <dsp:txXfrm>
        <a:off x="517200" y="371475"/>
        <a:ext cx="9786804" cy="742950"/>
      </dsp:txXfrm>
    </dsp:sp>
    <dsp:sp modelId="{31CD03A6-25E1-4A1C-AB18-A56C74C41A67}">
      <dsp:nvSpPr>
        <dsp:cNvPr id="0" name=""/>
        <dsp:cNvSpPr/>
      </dsp:nvSpPr>
      <dsp:spPr>
        <a:xfrm>
          <a:off x="52856" y="278606"/>
          <a:ext cx="928687" cy="928687"/>
        </a:xfrm>
        <a:prstGeom prst="ellipse">
          <a:avLst/>
        </a:prstGeom>
        <a:solidFill>
          <a:schemeClr val="accent1"/>
        </a:solidFill>
        <a:ln w="9525" cap="rnd" cmpd="sng" algn="ctr">
          <a:solidFill>
            <a:schemeClr val="accent5">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7971B005-5AB7-42BC-9157-21A73615C1B6}">
      <dsp:nvSpPr>
        <dsp:cNvPr id="0" name=""/>
        <dsp:cNvSpPr/>
      </dsp:nvSpPr>
      <dsp:spPr>
        <a:xfrm>
          <a:off x="787262" y="1485900"/>
          <a:ext cx="9516741" cy="742950"/>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9717" tIns="99060" rIns="99060" bIns="99060" numCol="1" spcCol="1270" anchor="ctr" anchorCtr="0">
          <a:noAutofit/>
        </a:bodyPr>
        <a:lstStyle/>
        <a:p>
          <a:pPr marL="0" lvl="0" indent="0" algn="l" defTabSz="1733550">
            <a:lnSpc>
              <a:spcPct val="90000"/>
            </a:lnSpc>
            <a:spcBef>
              <a:spcPct val="0"/>
            </a:spcBef>
            <a:spcAft>
              <a:spcPct val="35000"/>
            </a:spcAft>
            <a:buNone/>
          </a:pPr>
          <a:r>
            <a:rPr lang="en-US" sz="3900" kern="1200" dirty="0"/>
            <a:t>What is Hashing ?</a:t>
          </a:r>
        </a:p>
      </dsp:txBody>
      <dsp:txXfrm>
        <a:off x="787262" y="1485900"/>
        <a:ext cx="9516741" cy="742950"/>
      </dsp:txXfrm>
    </dsp:sp>
    <dsp:sp modelId="{FC2E17E1-0FB7-4160-9332-DF9480E8DFF1}">
      <dsp:nvSpPr>
        <dsp:cNvPr id="0" name=""/>
        <dsp:cNvSpPr/>
      </dsp:nvSpPr>
      <dsp:spPr>
        <a:xfrm>
          <a:off x="322918" y="1393031"/>
          <a:ext cx="928687" cy="928687"/>
        </a:xfrm>
        <a:prstGeom prst="ellipse">
          <a:avLst/>
        </a:prstGeom>
        <a:solidFill>
          <a:schemeClr val="lt1">
            <a:hueOff val="0"/>
            <a:satOff val="0"/>
            <a:lumOff val="0"/>
            <a:alphaOff val="0"/>
          </a:schemeClr>
        </a:solidFill>
        <a:ln w="9525" cap="rnd" cmpd="sng" algn="ctr">
          <a:solidFill>
            <a:schemeClr val="accent5">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F183155C-5447-4727-8CB4-76E21BD74E1B}">
      <dsp:nvSpPr>
        <dsp:cNvPr id="0" name=""/>
        <dsp:cNvSpPr/>
      </dsp:nvSpPr>
      <dsp:spPr>
        <a:xfrm>
          <a:off x="517200" y="2600325"/>
          <a:ext cx="9786804" cy="742950"/>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9717" tIns="99060" rIns="99060" bIns="99060" numCol="1" spcCol="1270" anchor="ctr" anchorCtr="0">
          <a:noAutofit/>
        </a:bodyPr>
        <a:lstStyle/>
        <a:p>
          <a:pPr marL="0" lvl="0" indent="0" algn="l" defTabSz="1733550">
            <a:lnSpc>
              <a:spcPct val="90000"/>
            </a:lnSpc>
            <a:spcBef>
              <a:spcPct val="0"/>
            </a:spcBef>
            <a:spcAft>
              <a:spcPct val="35000"/>
            </a:spcAft>
            <a:buNone/>
          </a:pPr>
          <a:r>
            <a:rPr lang="en-US" sz="3900" kern="1200" dirty="0"/>
            <a:t>What is Hash Collision ?</a:t>
          </a:r>
        </a:p>
      </dsp:txBody>
      <dsp:txXfrm>
        <a:off x="517200" y="2600325"/>
        <a:ext cx="9786804" cy="742950"/>
      </dsp:txXfrm>
    </dsp:sp>
    <dsp:sp modelId="{6AF41D12-ECE7-49D3-A00E-A55CAB8B0EA7}">
      <dsp:nvSpPr>
        <dsp:cNvPr id="0" name=""/>
        <dsp:cNvSpPr/>
      </dsp:nvSpPr>
      <dsp:spPr>
        <a:xfrm>
          <a:off x="52856" y="2507456"/>
          <a:ext cx="928687" cy="928687"/>
        </a:xfrm>
        <a:prstGeom prst="ellipse">
          <a:avLst/>
        </a:prstGeom>
        <a:solidFill>
          <a:schemeClr val="accent1"/>
        </a:solidFill>
        <a:ln w="9525" cap="rnd" cmpd="sng" algn="ctr">
          <a:solidFill>
            <a:schemeClr val="accent5">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B809B-FE18-444D-B616-E10D4CAFF868}">
      <dsp:nvSpPr>
        <dsp:cNvPr id="0" name=""/>
        <dsp:cNvSpPr/>
      </dsp:nvSpPr>
      <dsp:spPr>
        <a:xfrm>
          <a:off x="3040856" y="0"/>
          <a:ext cx="3714750" cy="3714750"/>
        </a:xfrm>
        <a:prstGeom prst="triangl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84C027-5047-422E-8FC6-C2B39EEF26A4}">
      <dsp:nvSpPr>
        <dsp:cNvPr id="0" name=""/>
        <dsp:cNvSpPr/>
      </dsp:nvSpPr>
      <dsp:spPr>
        <a:xfrm>
          <a:off x="4898231" y="373470"/>
          <a:ext cx="2414587" cy="879350"/>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What is Linear probing ?</a:t>
          </a:r>
        </a:p>
      </dsp:txBody>
      <dsp:txXfrm>
        <a:off x="4941157" y="416396"/>
        <a:ext cx="2328735" cy="793498"/>
      </dsp:txXfrm>
    </dsp:sp>
    <dsp:sp modelId="{42E7DB24-8CCA-4AE7-BD52-4E6461A42AC6}">
      <dsp:nvSpPr>
        <dsp:cNvPr id="0" name=""/>
        <dsp:cNvSpPr/>
      </dsp:nvSpPr>
      <dsp:spPr>
        <a:xfrm>
          <a:off x="4898231" y="1362740"/>
          <a:ext cx="2414587" cy="879350"/>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How does it work ?</a:t>
          </a:r>
        </a:p>
      </dsp:txBody>
      <dsp:txXfrm>
        <a:off x="4941157" y="1405666"/>
        <a:ext cx="2328735" cy="793498"/>
      </dsp:txXfrm>
    </dsp:sp>
    <dsp:sp modelId="{04FD8448-29CA-4528-9AF4-BB207C0DEE21}">
      <dsp:nvSpPr>
        <dsp:cNvPr id="0" name=""/>
        <dsp:cNvSpPr/>
      </dsp:nvSpPr>
      <dsp:spPr>
        <a:xfrm>
          <a:off x="4898231" y="2352009"/>
          <a:ext cx="2414587" cy="879350"/>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The sample of Linear probing</a:t>
          </a:r>
        </a:p>
      </dsp:txBody>
      <dsp:txXfrm>
        <a:off x="4941157" y="2394935"/>
        <a:ext cx="2328735" cy="7934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5BA020-358B-492D-AAB8-0989200D68D5}">
      <dsp:nvSpPr>
        <dsp:cNvPr id="0" name=""/>
        <dsp:cNvSpPr/>
      </dsp:nvSpPr>
      <dsp:spPr>
        <a:xfrm>
          <a:off x="42656" y="861701"/>
          <a:ext cx="2135187" cy="1281112"/>
        </a:xfrm>
        <a:prstGeom prst="roundRect">
          <a:avLst>
            <a:gd name="adj" fmla="val 10000"/>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Strategy</a:t>
          </a:r>
        </a:p>
      </dsp:txBody>
      <dsp:txXfrm>
        <a:off x="80178" y="899223"/>
        <a:ext cx="2060143" cy="1206068"/>
      </dsp:txXfrm>
    </dsp:sp>
    <dsp:sp modelId="{CE171D77-D188-413B-A957-404E12B7B687}">
      <dsp:nvSpPr>
        <dsp:cNvPr id="0" name=""/>
        <dsp:cNvSpPr/>
      </dsp:nvSpPr>
      <dsp:spPr>
        <a:xfrm>
          <a:off x="2382484" y="1237494"/>
          <a:ext cx="433838" cy="52952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2382484" y="1343399"/>
        <a:ext cx="303687" cy="317716"/>
      </dsp:txXfrm>
    </dsp:sp>
    <dsp:sp modelId="{9581218D-6341-4C2C-9EDC-AE896E35DF99}">
      <dsp:nvSpPr>
        <dsp:cNvPr id="0" name=""/>
        <dsp:cNvSpPr/>
      </dsp:nvSpPr>
      <dsp:spPr>
        <a:xfrm>
          <a:off x="2996406" y="861701"/>
          <a:ext cx="2135187" cy="1281112"/>
        </a:xfrm>
        <a:prstGeom prst="roundRect">
          <a:avLst>
            <a:gd name="adj" fmla="val 10000"/>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Find index </a:t>
          </a:r>
        </a:p>
      </dsp:txBody>
      <dsp:txXfrm>
        <a:off x="3033928" y="899223"/>
        <a:ext cx="2060143" cy="1206068"/>
      </dsp:txXfrm>
    </dsp:sp>
    <dsp:sp modelId="{0DBFA384-C7E9-4BD2-8110-CAE8D9F3D1D0}">
      <dsp:nvSpPr>
        <dsp:cNvPr id="0" name=""/>
        <dsp:cNvSpPr/>
      </dsp:nvSpPr>
      <dsp:spPr>
        <a:xfrm>
          <a:off x="5345112" y="1237494"/>
          <a:ext cx="452659" cy="52952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345112" y="1343399"/>
        <a:ext cx="316861" cy="317716"/>
      </dsp:txXfrm>
    </dsp:sp>
    <dsp:sp modelId="{FE54E612-5514-4AAC-8721-6145126614A1}">
      <dsp:nvSpPr>
        <dsp:cNvPr id="0" name=""/>
        <dsp:cNvSpPr/>
      </dsp:nvSpPr>
      <dsp:spPr>
        <a:xfrm>
          <a:off x="5985668" y="861701"/>
          <a:ext cx="2135187" cy="1281112"/>
        </a:xfrm>
        <a:prstGeom prst="roundRect">
          <a:avLst>
            <a:gd name="adj" fmla="val 10000"/>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If there is a collision</a:t>
          </a:r>
        </a:p>
      </dsp:txBody>
      <dsp:txXfrm>
        <a:off x="6023190" y="899223"/>
        <a:ext cx="2060143" cy="12060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0F4741-2F16-42E3-A96D-0AE8F08BA4D6}">
      <dsp:nvSpPr>
        <dsp:cNvPr id="0" name=""/>
        <dsp:cNvSpPr/>
      </dsp:nvSpPr>
      <dsp:spPr>
        <a:xfrm>
          <a:off x="100377" y="38937"/>
          <a:ext cx="2098285" cy="104914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b="1" u="sng" kern="1200" dirty="0"/>
            <a:t>Advantages</a:t>
          </a:r>
          <a:r>
            <a:rPr lang="en-US" sz="2700" kern="1200" dirty="0"/>
            <a:t> </a:t>
          </a:r>
        </a:p>
      </dsp:txBody>
      <dsp:txXfrm>
        <a:off x="131105" y="69665"/>
        <a:ext cx="2036829" cy="987686"/>
      </dsp:txXfrm>
    </dsp:sp>
    <dsp:sp modelId="{FA23C641-349D-46A1-9B6B-3919BCF82C8F}">
      <dsp:nvSpPr>
        <dsp:cNvPr id="0" name=""/>
        <dsp:cNvSpPr/>
      </dsp:nvSpPr>
      <dsp:spPr>
        <a:xfrm>
          <a:off x="310206" y="1088080"/>
          <a:ext cx="113202" cy="769294"/>
        </a:xfrm>
        <a:custGeom>
          <a:avLst/>
          <a:gdLst/>
          <a:ahLst/>
          <a:cxnLst/>
          <a:rect l="0" t="0" r="0" b="0"/>
          <a:pathLst>
            <a:path>
              <a:moveTo>
                <a:pt x="0" y="0"/>
              </a:moveTo>
              <a:lnTo>
                <a:pt x="0" y="769294"/>
              </a:lnTo>
              <a:lnTo>
                <a:pt x="113202" y="769294"/>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EAD2A0-3099-48F7-8924-15C416590C10}">
      <dsp:nvSpPr>
        <dsp:cNvPr id="0" name=""/>
        <dsp:cNvSpPr/>
      </dsp:nvSpPr>
      <dsp:spPr>
        <a:xfrm>
          <a:off x="423408" y="1332803"/>
          <a:ext cx="4521705" cy="1049142"/>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Linear probing requires very less memory</a:t>
          </a:r>
        </a:p>
      </dsp:txBody>
      <dsp:txXfrm>
        <a:off x="454136" y="1363531"/>
        <a:ext cx="4460249" cy="987686"/>
      </dsp:txXfrm>
    </dsp:sp>
    <dsp:sp modelId="{F0E973BE-55BB-4F77-A330-978EEEFED8A3}">
      <dsp:nvSpPr>
        <dsp:cNvPr id="0" name=""/>
        <dsp:cNvSpPr/>
      </dsp:nvSpPr>
      <dsp:spPr>
        <a:xfrm>
          <a:off x="310206" y="1088080"/>
          <a:ext cx="113202" cy="2080723"/>
        </a:xfrm>
        <a:custGeom>
          <a:avLst/>
          <a:gdLst/>
          <a:ahLst/>
          <a:cxnLst/>
          <a:rect l="0" t="0" r="0" b="0"/>
          <a:pathLst>
            <a:path>
              <a:moveTo>
                <a:pt x="0" y="0"/>
              </a:moveTo>
              <a:lnTo>
                <a:pt x="0" y="2080723"/>
              </a:lnTo>
              <a:lnTo>
                <a:pt x="113202" y="2080723"/>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89B837-90DC-424C-A1F1-E5C546851601}">
      <dsp:nvSpPr>
        <dsp:cNvPr id="0" name=""/>
        <dsp:cNvSpPr/>
      </dsp:nvSpPr>
      <dsp:spPr>
        <a:xfrm>
          <a:off x="423408" y="2644232"/>
          <a:ext cx="4627106" cy="1049142"/>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It is less complex and is simpler to implement</a:t>
          </a:r>
        </a:p>
      </dsp:txBody>
      <dsp:txXfrm>
        <a:off x="454136" y="2674960"/>
        <a:ext cx="4565650" cy="987686"/>
      </dsp:txXfrm>
    </dsp:sp>
    <dsp:sp modelId="{0EEB68A5-7D3C-4E16-A88D-BCD10F8381F3}">
      <dsp:nvSpPr>
        <dsp:cNvPr id="0" name=""/>
        <dsp:cNvSpPr/>
      </dsp:nvSpPr>
      <dsp:spPr>
        <a:xfrm>
          <a:off x="5155429" y="21374"/>
          <a:ext cx="2098285" cy="104914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kern="1200" dirty="0"/>
            <a:t>Disadvantages </a:t>
          </a:r>
        </a:p>
      </dsp:txBody>
      <dsp:txXfrm>
        <a:off x="5186157" y="52102"/>
        <a:ext cx="2036829" cy="987686"/>
      </dsp:txXfrm>
    </dsp:sp>
    <dsp:sp modelId="{FFF11DE5-DB64-4131-9FF1-BBD814B764B8}">
      <dsp:nvSpPr>
        <dsp:cNvPr id="0" name=""/>
        <dsp:cNvSpPr/>
      </dsp:nvSpPr>
      <dsp:spPr>
        <a:xfrm>
          <a:off x="5365257" y="1070517"/>
          <a:ext cx="209828" cy="786857"/>
        </a:xfrm>
        <a:custGeom>
          <a:avLst/>
          <a:gdLst/>
          <a:ahLst/>
          <a:cxnLst/>
          <a:rect l="0" t="0" r="0" b="0"/>
          <a:pathLst>
            <a:path>
              <a:moveTo>
                <a:pt x="0" y="0"/>
              </a:moveTo>
              <a:lnTo>
                <a:pt x="0" y="786857"/>
              </a:lnTo>
              <a:lnTo>
                <a:pt x="209828" y="786857"/>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49BFD1-CE4C-4880-9ACD-3955D56D6DBA}">
      <dsp:nvSpPr>
        <dsp:cNvPr id="0" name=""/>
        <dsp:cNvSpPr/>
      </dsp:nvSpPr>
      <dsp:spPr>
        <a:xfrm>
          <a:off x="5575086" y="1332803"/>
          <a:ext cx="6173559" cy="1049142"/>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Linear probing causes a scenario called "primary clustering" in which there are large blocks of occupied cells within the hash table.</a:t>
          </a:r>
        </a:p>
      </dsp:txBody>
      <dsp:txXfrm>
        <a:off x="5605814" y="1363531"/>
        <a:ext cx="6112103" cy="987686"/>
      </dsp:txXfrm>
    </dsp:sp>
    <dsp:sp modelId="{30990611-7AC1-4DA7-9FA3-130BB070F123}">
      <dsp:nvSpPr>
        <dsp:cNvPr id="0" name=""/>
        <dsp:cNvSpPr/>
      </dsp:nvSpPr>
      <dsp:spPr>
        <a:xfrm>
          <a:off x="5365257" y="1070517"/>
          <a:ext cx="209828" cy="2098285"/>
        </a:xfrm>
        <a:custGeom>
          <a:avLst/>
          <a:gdLst/>
          <a:ahLst/>
          <a:cxnLst/>
          <a:rect l="0" t="0" r="0" b="0"/>
          <a:pathLst>
            <a:path>
              <a:moveTo>
                <a:pt x="0" y="0"/>
              </a:moveTo>
              <a:lnTo>
                <a:pt x="0" y="2098285"/>
              </a:lnTo>
              <a:lnTo>
                <a:pt x="209828" y="2098285"/>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8CFA2F-91F8-43E2-9956-BE2FF16327B5}">
      <dsp:nvSpPr>
        <dsp:cNvPr id="0" name=""/>
        <dsp:cNvSpPr/>
      </dsp:nvSpPr>
      <dsp:spPr>
        <a:xfrm>
          <a:off x="5575086" y="2644232"/>
          <a:ext cx="6210708" cy="1049142"/>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The values in linear probing tend to cluster which makes the probe sequence longer and lengthier.</a:t>
          </a:r>
        </a:p>
      </dsp:txBody>
      <dsp:txXfrm>
        <a:off x="5605814" y="2674960"/>
        <a:ext cx="6149252" cy="9876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436EA-4310-4260-A5B2-440F48DC7CDB}">
      <dsp:nvSpPr>
        <dsp:cNvPr id="0" name=""/>
        <dsp:cNvSpPr/>
      </dsp:nvSpPr>
      <dsp:spPr>
        <a:xfrm>
          <a:off x="4248150" y="0"/>
          <a:ext cx="1857375" cy="1857375"/>
        </a:xfrm>
        <a:prstGeom prst="triangl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Linear probing</a:t>
          </a:r>
        </a:p>
      </dsp:txBody>
      <dsp:txXfrm>
        <a:off x="4712494" y="928688"/>
        <a:ext cx="928687" cy="928687"/>
      </dsp:txXfrm>
    </dsp:sp>
    <dsp:sp modelId="{EEADF384-8EF9-49FC-91C6-2949667149D0}">
      <dsp:nvSpPr>
        <dsp:cNvPr id="0" name=""/>
        <dsp:cNvSpPr/>
      </dsp:nvSpPr>
      <dsp:spPr>
        <a:xfrm>
          <a:off x="3319462" y="1857375"/>
          <a:ext cx="1857375" cy="1857375"/>
        </a:xfrm>
        <a:prstGeom prst="triangl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Quadratic probing</a:t>
          </a:r>
        </a:p>
      </dsp:txBody>
      <dsp:txXfrm>
        <a:off x="3783806" y="2786063"/>
        <a:ext cx="928687" cy="928687"/>
      </dsp:txXfrm>
    </dsp:sp>
    <dsp:sp modelId="{536FB6C0-F913-4866-ACFB-BC96A0B2E71F}">
      <dsp:nvSpPr>
        <dsp:cNvPr id="0" name=""/>
        <dsp:cNvSpPr/>
      </dsp:nvSpPr>
      <dsp:spPr>
        <a:xfrm rot="10800000">
          <a:off x="4248150" y="1857375"/>
          <a:ext cx="1857375" cy="1857375"/>
        </a:xfrm>
        <a:prstGeom prst="triangl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VS</a:t>
          </a:r>
        </a:p>
      </dsp:txBody>
      <dsp:txXfrm rot="10800000">
        <a:off x="4712494" y="1857375"/>
        <a:ext cx="928687" cy="928687"/>
      </dsp:txXfrm>
    </dsp:sp>
    <dsp:sp modelId="{3F728057-3634-44FD-B492-6E02B757445E}">
      <dsp:nvSpPr>
        <dsp:cNvPr id="0" name=""/>
        <dsp:cNvSpPr/>
      </dsp:nvSpPr>
      <dsp:spPr>
        <a:xfrm>
          <a:off x="5176837" y="1857375"/>
          <a:ext cx="1857375" cy="1857375"/>
        </a:xfrm>
        <a:prstGeom prst="triangl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Double hashing</a:t>
          </a:r>
        </a:p>
      </dsp:txBody>
      <dsp:txXfrm>
        <a:off x="5641181" y="2786063"/>
        <a:ext cx="928687" cy="9286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CB6BF-99C3-42A9-9A26-42D1024B3036}">
      <dsp:nvSpPr>
        <dsp:cNvPr id="0" name=""/>
        <dsp:cNvSpPr/>
      </dsp:nvSpPr>
      <dsp:spPr>
        <a:xfrm>
          <a:off x="2514224" y="711150"/>
          <a:ext cx="3489954" cy="410582"/>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193F80-78FF-4628-B829-77F2D9A66357}">
      <dsp:nvSpPr>
        <dsp:cNvPr id="0" name=""/>
        <dsp:cNvSpPr/>
      </dsp:nvSpPr>
      <dsp:spPr>
        <a:xfrm>
          <a:off x="2483284" y="865347"/>
          <a:ext cx="256384" cy="256384"/>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9252CA-72B0-43D7-BB8B-20AA0A48613F}">
      <dsp:nvSpPr>
        <dsp:cNvPr id="0" name=""/>
        <dsp:cNvSpPr/>
      </dsp:nvSpPr>
      <dsp:spPr>
        <a:xfrm>
          <a:off x="2518796" y="0"/>
          <a:ext cx="3489954" cy="737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l" defTabSz="1244600">
            <a:lnSpc>
              <a:spcPct val="90000"/>
            </a:lnSpc>
            <a:spcBef>
              <a:spcPct val="0"/>
            </a:spcBef>
            <a:spcAft>
              <a:spcPct val="35000"/>
            </a:spcAft>
            <a:buNone/>
          </a:pPr>
          <a:r>
            <a:rPr lang="en-US" sz="2800" b="1" u="sng" kern="1200" dirty="0"/>
            <a:t>Linear probing</a:t>
          </a:r>
        </a:p>
      </dsp:txBody>
      <dsp:txXfrm>
        <a:off x="2518796" y="0"/>
        <a:ext cx="3489954" cy="737579"/>
      </dsp:txXfrm>
    </dsp:sp>
    <dsp:sp modelId="{FCD09B8B-0479-4B2C-B6D0-AAC02A9B28F1}">
      <dsp:nvSpPr>
        <dsp:cNvPr id="0" name=""/>
        <dsp:cNvSpPr/>
      </dsp:nvSpPr>
      <dsp:spPr>
        <a:xfrm>
          <a:off x="2518796" y="1489402"/>
          <a:ext cx="256378" cy="256378"/>
        </a:xfrm>
        <a:prstGeom prst="rect">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C5604F-BF5D-4757-8CF0-5E43D28EDCA1}">
      <dsp:nvSpPr>
        <dsp:cNvPr id="0" name=""/>
        <dsp:cNvSpPr/>
      </dsp:nvSpPr>
      <dsp:spPr>
        <a:xfrm>
          <a:off x="2780847" y="1345418"/>
          <a:ext cx="3245657" cy="597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Faster implementation than quadratic probing</a:t>
          </a:r>
          <a:endParaRPr lang="en-US" sz="1400" kern="1200" dirty="0"/>
        </a:p>
      </dsp:txBody>
      <dsp:txXfrm>
        <a:off x="2780847" y="1345418"/>
        <a:ext cx="3245657" cy="597618"/>
      </dsp:txXfrm>
    </dsp:sp>
    <dsp:sp modelId="{A7C16D11-C9EC-4AF7-84F2-8932DDD8B140}">
      <dsp:nvSpPr>
        <dsp:cNvPr id="0" name=""/>
        <dsp:cNvSpPr/>
      </dsp:nvSpPr>
      <dsp:spPr>
        <a:xfrm>
          <a:off x="2518796" y="2087021"/>
          <a:ext cx="256378" cy="256378"/>
        </a:xfrm>
        <a:prstGeom prst="rect">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E9BBD6-4DF0-440F-ABD3-B41B8401C5DB}">
      <dsp:nvSpPr>
        <dsp:cNvPr id="0" name=""/>
        <dsp:cNvSpPr/>
      </dsp:nvSpPr>
      <dsp:spPr>
        <a:xfrm>
          <a:off x="2763093" y="1916401"/>
          <a:ext cx="3245657" cy="597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Use few probes</a:t>
          </a:r>
          <a:endParaRPr lang="en-US" sz="1400" kern="1200" dirty="0"/>
        </a:p>
      </dsp:txBody>
      <dsp:txXfrm>
        <a:off x="2763093" y="1916401"/>
        <a:ext cx="3245657" cy="597618"/>
      </dsp:txXfrm>
    </dsp:sp>
    <dsp:sp modelId="{AF15AD0B-CE89-4803-95D6-ADC0D4BBF078}">
      <dsp:nvSpPr>
        <dsp:cNvPr id="0" name=""/>
        <dsp:cNvSpPr/>
      </dsp:nvSpPr>
      <dsp:spPr>
        <a:xfrm>
          <a:off x="2518796" y="2684639"/>
          <a:ext cx="256378" cy="256378"/>
        </a:xfrm>
        <a:prstGeom prst="rect">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1E213E-BFA2-44FA-A854-D0C92FC5FA64}">
      <dsp:nvSpPr>
        <dsp:cNvPr id="0" name=""/>
        <dsp:cNvSpPr/>
      </dsp:nvSpPr>
      <dsp:spPr>
        <a:xfrm>
          <a:off x="2763093" y="2514019"/>
          <a:ext cx="3245657" cy="597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A problem occurs known as primary clustering</a:t>
          </a:r>
          <a:endParaRPr lang="en-US" sz="1400" kern="1200" dirty="0"/>
        </a:p>
      </dsp:txBody>
      <dsp:txXfrm>
        <a:off x="2763093" y="2514019"/>
        <a:ext cx="3245657" cy="597618"/>
      </dsp:txXfrm>
    </dsp:sp>
    <dsp:sp modelId="{4921B3A5-E94B-4793-AAF0-DA007752A079}">
      <dsp:nvSpPr>
        <dsp:cNvPr id="0" name=""/>
        <dsp:cNvSpPr/>
      </dsp:nvSpPr>
      <dsp:spPr>
        <a:xfrm>
          <a:off x="2518796" y="3282258"/>
          <a:ext cx="256378" cy="256378"/>
        </a:xfrm>
        <a:prstGeom prst="rect">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56A393-9430-46A9-A963-62684A4CF08B}">
      <dsp:nvSpPr>
        <dsp:cNvPr id="0" name=""/>
        <dsp:cNvSpPr/>
      </dsp:nvSpPr>
      <dsp:spPr>
        <a:xfrm>
          <a:off x="2763093" y="3111638"/>
          <a:ext cx="3245657" cy="597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FontTx/>
            <a:buNone/>
          </a:pPr>
          <a:r>
            <a:rPr lang="en-US" sz="1400" kern="1200" dirty="0">
              <a:latin typeface="Times New Roman" panose="02020603050405020304" pitchFamily="18" charset="0"/>
              <a:cs typeface="Times New Roman" panose="02020603050405020304" pitchFamily="18" charset="0"/>
            </a:rPr>
            <a:t>Interval between probes is fixed-often at 1</a:t>
          </a:r>
          <a:endParaRPr lang="en-US" sz="1400" kern="1200" dirty="0"/>
        </a:p>
      </dsp:txBody>
      <dsp:txXfrm>
        <a:off x="2763093" y="3111638"/>
        <a:ext cx="3245657" cy="597618"/>
      </dsp:txXfrm>
    </dsp:sp>
    <dsp:sp modelId="{8A63E73D-E0DE-46B6-AE62-A958373EAC7D}">
      <dsp:nvSpPr>
        <dsp:cNvPr id="0" name=""/>
        <dsp:cNvSpPr/>
      </dsp:nvSpPr>
      <dsp:spPr>
        <a:xfrm>
          <a:off x="6183248" y="737579"/>
          <a:ext cx="3489954" cy="410582"/>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B4B420-3993-4ED3-BC06-8D788248E98D}">
      <dsp:nvSpPr>
        <dsp:cNvPr id="0" name=""/>
        <dsp:cNvSpPr/>
      </dsp:nvSpPr>
      <dsp:spPr>
        <a:xfrm>
          <a:off x="6183248" y="891777"/>
          <a:ext cx="256384" cy="256384"/>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09D5063-87D9-469D-81A9-FE7BE9DB6E87}">
      <dsp:nvSpPr>
        <dsp:cNvPr id="0" name=""/>
        <dsp:cNvSpPr/>
      </dsp:nvSpPr>
      <dsp:spPr>
        <a:xfrm>
          <a:off x="6183248" y="0"/>
          <a:ext cx="3489954" cy="737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l" defTabSz="1244600">
            <a:lnSpc>
              <a:spcPct val="90000"/>
            </a:lnSpc>
            <a:spcBef>
              <a:spcPct val="0"/>
            </a:spcBef>
            <a:spcAft>
              <a:spcPct val="35000"/>
            </a:spcAft>
            <a:buNone/>
          </a:pPr>
          <a:r>
            <a:rPr lang="en-US" sz="2800" b="1" u="sng" kern="1200" dirty="0"/>
            <a:t>Quadratic probing</a:t>
          </a:r>
        </a:p>
      </dsp:txBody>
      <dsp:txXfrm>
        <a:off x="6183248" y="0"/>
        <a:ext cx="3489954" cy="737579"/>
      </dsp:txXfrm>
    </dsp:sp>
    <dsp:sp modelId="{CB94532E-E519-4A44-B67A-7BD877D09C66}">
      <dsp:nvSpPr>
        <dsp:cNvPr id="0" name=""/>
        <dsp:cNvSpPr/>
      </dsp:nvSpPr>
      <dsp:spPr>
        <a:xfrm>
          <a:off x="6183248" y="1489402"/>
          <a:ext cx="256378" cy="256378"/>
        </a:xfrm>
        <a:prstGeom prst="rect">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09EDEA-9418-4676-912E-6AD21671C9AE}">
      <dsp:nvSpPr>
        <dsp:cNvPr id="0" name=""/>
        <dsp:cNvSpPr/>
      </dsp:nvSpPr>
      <dsp:spPr>
        <a:xfrm>
          <a:off x="6427545" y="1318782"/>
          <a:ext cx="3245657" cy="597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Easy to implement and deploy but slower than Linear Probing</a:t>
          </a:r>
          <a:endParaRPr lang="en-US" sz="1400" kern="1200" dirty="0"/>
        </a:p>
      </dsp:txBody>
      <dsp:txXfrm>
        <a:off x="6427545" y="1318782"/>
        <a:ext cx="3245657" cy="597618"/>
      </dsp:txXfrm>
    </dsp:sp>
    <dsp:sp modelId="{46765D93-4AC8-461A-BEE1-0B813F111F5A}">
      <dsp:nvSpPr>
        <dsp:cNvPr id="0" name=""/>
        <dsp:cNvSpPr/>
      </dsp:nvSpPr>
      <dsp:spPr>
        <a:xfrm>
          <a:off x="6183248" y="2087021"/>
          <a:ext cx="256378" cy="256378"/>
        </a:xfrm>
        <a:prstGeom prst="rect">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375215-4196-49DA-A0A3-98AF2DEA9120}">
      <dsp:nvSpPr>
        <dsp:cNvPr id="0" name=""/>
        <dsp:cNvSpPr/>
      </dsp:nvSpPr>
      <dsp:spPr>
        <a:xfrm>
          <a:off x="6427545" y="1916401"/>
          <a:ext cx="3245657" cy="597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Use extra memory for links and it does not probe all location in the table</a:t>
          </a:r>
          <a:endParaRPr lang="en-US" sz="1400" kern="1200" dirty="0"/>
        </a:p>
      </dsp:txBody>
      <dsp:txXfrm>
        <a:off x="6427545" y="1916401"/>
        <a:ext cx="3245657" cy="597618"/>
      </dsp:txXfrm>
    </dsp:sp>
    <dsp:sp modelId="{74ED168F-7DB3-4ED2-9D63-3FBCE2C33F32}">
      <dsp:nvSpPr>
        <dsp:cNvPr id="0" name=""/>
        <dsp:cNvSpPr/>
      </dsp:nvSpPr>
      <dsp:spPr>
        <a:xfrm>
          <a:off x="6183248" y="2684639"/>
          <a:ext cx="256378" cy="256378"/>
        </a:xfrm>
        <a:prstGeom prst="rect">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0BA524-0ABB-4D75-9B2E-23B4DB1B8104}">
      <dsp:nvSpPr>
        <dsp:cNvPr id="0" name=""/>
        <dsp:cNvSpPr/>
      </dsp:nvSpPr>
      <dsp:spPr>
        <a:xfrm>
          <a:off x="6427545" y="2514019"/>
          <a:ext cx="3245657" cy="597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A problem occurs known as secondary clustering</a:t>
          </a:r>
          <a:endParaRPr lang="en-US" sz="1400" kern="1200" dirty="0"/>
        </a:p>
      </dsp:txBody>
      <dsp:txXfrm>
        <a:off x="6427545" y="2514019"/>
        <a:ext cx="3245657" cy="597618"/>
      </dsp:txXfrm>
    </dsp:sp>
    <dsp:sp modelId="{B9769B40-9C14-48B5-B55F-0601D49F4DC3}">
      <dsp:nvSpPr>
        <dsp:cNvPr id="0" name=""/>
        <dsp:cNvSpPr/>
      </dsp:nvSpPr>
      <dsp:spPr>
        <a:xfrm>
          <a:off x="6183248" y="3282258"/>
          <a:ext cx="256378" cy="256378"/>
        </a:xfrm>
        <a:prstGeom prst="rect">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AADEBE-810D-4AF6-84B2-3A47FE86DE5F}">
      <dsp:nvSpPr>
        <dsp:cNvPr id="0" name=""/>
        <dsp:cNvSpPr/>
      </dsp:nvSpPr>
      <dsp:spPr>
        <a:xfrm>
          <a:off x="6427545" y="3111638"/>
          <a:ext cx="3245657" cy="597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Interval between probes increases proportional to the hash value</a:t>
          </a:r>
          <a:endParaRPr lang="en-US" sz="1400" kern="1200" dirty="0"/>
        </a:p>
      </dsp:txBody>
      <dsp:txXfrm>
        <a:off x="6427545" y="3111638"/>
        <a:ext cx="3245657" cy="5976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F914C-B819-4A20-9AF4-8E841BA2418F}">
      <dsp:nvSpPr>
        <dsp:cNvPr id="0" name=""/>
        <dsp:cNvSpPr/>
      </dsp:nvSpPr>
      <dsp:spPr>
        <a:xfrm>
          <a:off x="958817" y="674419"/>
          <a:ext cx="4211877" cy="1681724"/>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Linear probing has the best cache performance but suffers from clustering. One more advantage of Linear probing is easy to compute</a:t>
          </a:r>
        </a:p>
      </dsp:txBody>
      <dsp:txXfrm>
        <a:off x="1632717" y="674419"/>
        <a:ext cx="3537977" cy="1681724"/>
      </dsp:txXfrm>
    </dsp:sp>
    <dsp:sp modelId="{CDB81408-D528-412D-BF6A-AD49E2D7BD4A}">
      <dsp:nvSpPr>
        <dsp:cNvPr id="0" name=""/>
        <dsp:cNvSpPr/>
      </dsp:nvSpPr>
      <dsp:spPr>
        <a:xfrm>
          <a:off x="952910" y="2356143"/>
          <a:ext cx="4223690" cy="1681724"/>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Linear probing is a strategy for resolving collisions, by placing the new key into the closest following empty cell</a:t>
          </a:r>
        </a:p>
      </dsp:txBody>
      <dsp:txXfrm>
        <a:off x="1628701" y="2356143"/>
        <a:ext cx="3547900" cy="1681724"/>
      </dsp:txXfrm>
    </dsp:sp>
    <dsp:sp modelId="{6AC843B7-52DC-4658-8F7C-9827AB306ADD}">
      <dsp:nvSpPr>
        <dsp:cNvPr id="0" name=""/>
        <dsp:cNvSpPr/>
      </dsp:nvSpPr>
      <dsp:spPr>
        <a:xfrm>
          <a:off x="958817" y="4037867"/>
          <a:ext cx="4211877" cy="1681724"/>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Suffers from clustering and easy to implement</a:t>
          </a:r>
        </a:p>
      </dsp:txBody>
      <dsp:txXfrm>
        <a:off x="1632717" y="4037867"/>
        <a:ext cx="3537977" cy="1681724"/>
      </dsp:txXfrm>
    </dsp:sp>
    <dsp:sp modelId="{60F05C3B-341F-4F5D-9291-7DAEEFA99339}">
      <dsp:nvSpPr>
        <dsp:cNvPr id="0" name=""/>
        <dsp:cNvSpPr/>
      </dsp:nvSpPr>
      <dsp:spPr>
        <a:xfrm>
          <a:off x="0" y="21362"/>
          <a:ext cx="1680883" cy="1680883"/>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b="1" u="sng" kern="1200" dirty="0"/>
            <a:t>Linear probing</a:t>
          </a:r>
        </a:p>
      </dsp:txBody>
      <dsp:txXfrm>
        <a:off x="246160" y="267522"/>
        <a:ext cx="1188563" cy="1188563"/>
      </dsp:txXfrm>
    </dsp:sp>
    <dsp:sp modelId="{9BF2EA2B-3893-46EE-B9D2-8116779E6E24}">
      <dsp:nvSpPr>
        <dsp:cNvPr id="0" name=""/>
        <dsp:cNvSpPr/>
      </dsp:nvSpPr>
      <dsp:spPr>
        <a:xfrm>
          <a:off x="6857485" y="683299"/>
          <a:ext cx="4462722" cy="1681724"/>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Double hashing has poor cache performance but no clustering. Double hashing requires more computation time as two hash functions need to be computed</a:t>
          </a:r>
        </a:p>
      </dsp:txBody>
      <dsp:txXfrm>
        <a:off x="7571520" y="683299"/>
        <a:ext cx="3748687" cy="1681724"/>
      </dsp:txXfrm>
    </dsp:sp>
    <dsp:sp modelId="{53872AF7-36E0-418A-8536-85426A5F8BE5}">
      <dsp:nvSpPr>
        <dsp:cNvPr id="0" name=""/>
        <dsp:cNvSpPr/>
      </dsp:nvSpPr>
      <dsp:spPr>
        <a:xfrm>
          <a:off x="6866139" y="2356143"/>
          <a:ext cx="4445414" cy="1681724"/>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A hash collision occurs when the hash function maps a key into a cell that is already occupied by a different key</a:t>
          </a:r>
        </a:p>
      </dsp:txBody>
      <dsp:txXfrm>
        <a:off x="7577405" y="2356143"/>
        <a:ext cx="3734147" cy="1681724"/>
      </dsp:txXfrm>
    </dsp:sp>
    <dsp:sp modelId="{AF6972ED-81E6-4406-92E5-47121E0C7737}">
      <dsp:nvSpPr>
        <dsp:cNvPr id="0" name=""/>
        <dsp:cNvSpPr/>
      </dsp:nvSpPr>
      <dsp:spPr>
        <a:xfrm>
          <a:off x="6868890" y="4039933"/>
          <a:ext cx="4439913" cy="1681724"/>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dirty="0"/>
            <a:t>The only difference between double hashing and linear probing is that in double hashing technique the interval used for probing is computed using two hash 	functions. Since we apply the hash function to the key one after the other, it eliminates primary clustering as well as secondary clustering</a:t>
          </a:r>
        </a:p>
      </dsp:txBody>
      <dsp:txXfrm>
        <a:off x="7579276" y="4039933"/>
        <a:ext cx="3729526" cy="1681724"/>
      </dsp:txXfrm>
    </dsp:sp>
    <dsp:sp modelId="{7091968F-8D41-48C6-BBA3-E66F04589417}">
      <dsp:nvSpPr>
        <dsp:cNvPr id="0" name=""/>
        <dsp:cNvSpPr/>
      </dsp:nvSpPr>
      <dsp:spPr>
        <a:xfrm>
          <a:off x="5927131" y="20354"/>
          <a:ext cx="1680883" cy="1680883"/>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b="1" u="sng" kern="1200" dirty="0"/>
            <a:t>Double hashing</a:t>
          </a:r>
        </a:p>
      </dsp:txBody>
      <dsp:txXfrm>
        <a:off x="6173291" y="266514"/>
        <a:ext cx="1188563" cy="118856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7.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7/9/2022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7/9/2022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7/9/2022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7/9/2022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7/9/2022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7/9/2022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7/9/2022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7/9/2022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7/9/2022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7/9/2022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18.gif"/></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Hash Table</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dirty="0">
                <a:solidFill>
                  <a:srgbClr val="DAA600"/>
                </a:solidFill>
              </a:rPr>
              <a:t>Linear Probing</a:t>
            </a:r>
            <a:endParaRPr lang="en-US" sz="2300" dirty="0">
              <a:solidFill>
                <a:srgbClr val="DAA600"/>
              </a:solidFill>
            </a:endParaRP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DE5AA-DAB7-4F43-8E5C-88D8640E8990}"/>
              </a:ext>
            </a:extLst>
          </p:cNvPr>
          <p:cNvSpPr>
            <a:spLocks noGrp="1"/>
          </p:cNvSpPr>
          <p:nvPr>
            <p:ph type="title"/>
          </p:nvPr>
        </p:nvSpPr>
        <p:spPr/>
        <p:txBody>
          <a:bodyPr/>
          <a:lstStyle/>
          <a:p>
            <a:r>
              <a:rPr lang="en-US" dirty="0">
                <a:solidFill>
                  <a:srgbClr val="FFC000"/>
                </a:solidFill>
              </a:rPr>
              <a:t>How does it work? </a:t>
            </a:r>
          </a:p>
        </p:txBody>
      </p:sp>
      <p:sp>
        <p:nvSpPr>
          <p:cNvPr id="3" name="Content Placeholder 2">
            <a:extLst>
              <a:ext uri="{FF2B5EF4-FFF2-40B4-BE49-F238E27FC236}">
                <a16:creationId xmlns:a16="http://schemas.microsoft.com/office/drawing/2014/main" id="{7C12934B-0B3F-4885-9448-CC64327304AA}"/>
              </a:ext>
            </a:extLst>
          </p:cNvPr>
          <p:cNvSpPr>
            <a:spLocks noGrp="1"/>
          </p:cNvSpPr>
          <p:nvPr>
            <p:ph idx="1"/>
          </p:nvPr>
        </p:nvSpPr>
        <p:spPr/>
        <p:txBody>
          <a:bodyPr>
            <a:normAutofit fontScale="92500" lnSpcReduction="20000"/>
          </a:bodyPr>
          <a:lstStyle/>
          <a:p>
            <a:r>
              <a:rPr lang="en-US" sz="2800" dirty="0"/>
              <a:t>Linear probing is used to insert an element x, compute h(x) and try to place x there. </a:t>
            </a:r>
          </a:p>
          <a:p>
            <a:r>
              <a:rPr lang="en-US" sz="2800" dirty="0"/>
              <a:t>If it’s full, keep moving through the array, wrapping around at the end, until a free spot is found.</a:t>
            </a:r>
          </a:p>
          <a:p>
            <a:r>
              <a:rPr lang="en-US" sz="2800" dirty="0"/>
              <a:t>To look up an element x, compute h(x) and start looking there.</a:t>
            </a:r>
          </a:p>
          <a:p>
            <a:r>
              <a:rPr lang="en-US" sz="2800" dirty="0"/>
              <a:t>Move around the ring until either the element is found or a blank spot is detected.</a:t>
            </a:r>
          </a:p>
          <a:p>
            <a:r>
              <a:rPr lang="en-US" sz="2800" dirty="0"/>
              <a:t>When the spot is found, place the value of x in that spot.</a:t>
            </a:r>
          </a:p>
          <a:p>
            <a:endParaRPr lang="en-US" sz="2800" dirty="0"/>
          </a:p>
        </p:txBody>
      </p:sp>
    </p:spTree>
    <p:extLst>
      <p:ext uri="{BB962C8B-B14F-4D97-AF65-F5344CB8AC3E}">
        <p14:creationId xmlns:p14="http://schemas.microsoft.com/office/powerpoint/2010/main" val="3246976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1C85F-1555-4B31-9D99-BDEF6959F33E}"/>
              </a:ext>
            </a:extLst>
          </p:cNvPr>
          <p:cNvSpPr>
            <a:spLocks noGrp="1"/>
          </p:cNvSpPr>
          <p:nvPr>
            <p:ph type="title"/>
          </p:nvPr>
        </p:nvSpPr>
        <p:spPr/>
        <p:txBody>
          <a:bodyPr/>
          <a:lstStyle/>
          <a:p>
            <a:r>
              <a:rPr lang="en-US" u="sng" dirty="0">
                <a:solidFill>
                  <a:schemeClr val="accent1"/>
                </a:solidFill>
              </a:rPr>
              <a:t>Here is the sample</a:t>
            </a:r>
          </a:p>
        </p:txBody>
      </p:sp>
      <p:pic>
        <p:nvPicPr>
          <p:cNvPr id="7" name="Content Placeholder 6">
            <a:extLst>
              <a:ext uri="{FF2B5EF4-FFF2-40B4-BE49-F238E27FC236}">
                <a16:creationId xmlns:a16="http://schemas.microsoft.com/office/drawing/2014/main" id="{86C273C9-90F9-4B38-8B07-1CC94BFCA9F8}"/>
              </a:ext>
            </a:extLst>
          </p:cNvPr>
          <p:cNvPicPr>
            <a:picLocks noGrp="1" noChangeAspect="1"/>
          </p:cNvPicPr>
          <p:nvPr>
            <p:ph idx="1"/>
          </p:nvPr>
        </p:nvPicPr>
        <p:blipFill>
          <a:blip r:embed="rId2"/>
          <a:stretch>
            <a:fillRect/>
          </a:stretch>
        </p:blipFill>
        <p:spPr>
          <a:xfrm>
            <a:off x="2894120" y="2560052"/>
            <a:ext cx="6285391" cy="3530030"/>
          </a:xfrm>
          <a:prstGeom prst="rect">
            <a:avLst/>
          </a:prstGeom>
        </p:spPr>
      </p:pic>
    </p:spTree>
    <p:extLst>
      <p:ext uri="{BB962C8B-B14F-4D97-AF65-F5344CB8AC3E}">
        <p14:creationId xmlns:p14="http://schemas.microsoft.com/office/powerpoint/2010/main" val="1627746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142AB-0E45-429A-8B66-82317FC54B96}"/>
              </a:ext>
            </a:extLst>
          </p:cNvPr>
          <p:cNvSpPr>
            <a:spLocks noGrp="1"/>
          </p:cNvSpPr>
          <p:nvPr>
            <p:ph type="title"/>
          </p:nvPr>
        </p:nvSpPr>
        <p:spPr>
          <a:xfrm>
            <a:off x="0" y="-4872"/>
            <a:ext cx="6811572" cy="897510"/>
          </a:xfrm>
        </p:spPr>
        <p:txBody>
          <a:bodyPr>
            <a:normAutofit/>
          </a:bodyPr>
          <a:lstStyle/>
          <a:p>
            <a:pPr marL="1028700" indent="-1028700">
              <a:buFont typeface="+mj-lt"/>
              <a:buAutoNum type="romanUcPeriod" startAt="3"/>
            </a:pPr>
            <a:r>
              <a:rPr lang="en-US" sz="3600" b="1" u="sng" dirty="0">
                <a:solidFill>
                  <a:schemeClr val="accent1"/>
                </a:solidFill>
              </a:rPr>
              <a:t>Code Explanation</a:t>
            </a:r>
          </a:p>
        </p:txBody>
      </p:sp>
      <p:sp>
        <p:nvSpPr>
          <p:cNvPr id="4" name="Content Placeholder 3">
            <a:extLst>
              <a:ext uri="{FF2B5EF4-FFF2-40B4-BE49-F238E27FC236}">
                <a16:creationId xmlns:a16="http://schemas.microsoft.com/office/drawing/2014/main" id="{D987D7A1-7835-4B04-8117-B45EAC3F5482}"/>
              </a:ext>
            </a:extLst>
          </p:cNvPr>
          <p:cNvSpPr>
            <a:spLocks noGrp="1"/>
          </p:cNvSpPr>
          <p:nvPr>
            <p:ph idx="1"/>
          </p:nvPr>
        </p:nvSpPr>
        <p:spPr>
          <a:xfrm>
            <a:off x="4048218" y="961193"/>
            <a:ext cx="2982897" cy="782157"/>
          </a:xfrm>
        </p:spPr>
        <p:txBody>
          <a:bodyPr>
            <a:normAutofit/>
          </a:bodyPr>
          <a:lstStyle/>
          <a:p>
            <a:pPr marL="36900" indent="0">
              <a:buNone/>
            </a:pPr>
            <a:r>
              <a:rPr lang="en-US" sz="2800" b="1" u="sng" dirty="0"/>
              <a:t>Insert function</a:t>
            </a:r>
          </a:p>
        </p:txBody>
      </p:sp>
      <p:pic>
        <p:nvPicPr>
          <p:cNvPr id="6" name="Picture 5">
            <a:extLst>
              <a:ext uri="{FF2B5EF4-FFF2-40B4-BE49-F238E27FC236}">
                <a16:creationId xmlns:a16="http://schemas.microsoft.com/office/drawing/2014/main" id="{4F9AAE50-D2E6-492D-8685-AA96140C874D}"/>
              </a:ext>
            </a:extLst>
          </p:cNvPr>
          <p:cNvPicPr>
            <a:picLocks noChangeAspect="1"/>
          </p:cNvPicPr>
          <p:nvPr/>
        </p:nvPicPr>
        <p:blipFill>
          <a:blip r:embed="rId2"/>
          <a:stretch>
            <a:fillRect/>
          </a:stretch>
        </p:blipFill>
        <p:spPr>
          <a:xfrm>
            <a:off x="195308" y="1819919"/>
            <a:ext cx="4545368" cy="4434397"/>
          </a:xfrm>
          <a:prstGeom prst="rect">
            <a:avLst/>
          </a:prstGeom>
        </p:spPr>
      </p:pic>
      <p:sp>
        <p:nvSpPr>
          <p:cNvPr id="8" name="TextBox 7">
            <a:extLst>
              <a:ext uri="{FF2B5EF4-FFF2-40B4-BE49-F238E27FC236}">
                <a16:creationId xmlns:a16="http://schemas.microsoft.com/office/drawing/2014/main" id="{3EA8AC1B-2F37-4F7F-A596-9E21919B08F6}"/>
              </a:ext>
            </a:extLst>
          </p:cNvPr>
          <p:cNvSpPr txBox="1"/>
          <p:nvPr/>
        </p:nvSpPr>
        <p:spPr>
          <a:xfrm>
            <a:off x="1757778" y="6254316"/>
            <a:ext cx="1864311" cy="369332"/>
          </a:xfrm>
          <a:prstGeom prst="rect">
            <a:avLst/>
          </a:prstGeom>
          <a:noFill/>
        </p:spPr>
        <p:txBody>
          <a:bodyPr wrap="square" rtlCol="0">
            <a:spAutoFit/>
          </a:bodyPr>
          <a:lstStyle/>
          <a:p>
            <a:r>
              <a:rPr lang="en-US" dirty="0">
                <a:solidFill>
                  <a:schemeClr val="accent1"/>
                </a:solidFill>
              </a:rPr>
              <a:t>Algorithm</a:t>
            </a:r>
            <a:r>
              <a:rPr lang="en-US" dirty="0"/>
              <a:t> </a:t>
            </a:r>
          </a:p>
        </p:txBody>
      </p:sp>
      <p:pic>
        <p:nvPicPr>
          <p:cNvPr id="12" name="Picture 11">
            <a:extLst>
              <a:ext uri="{FF2B5EF4-FFF2-40B4-BE49-F238E27FC236}">
                <a16:creationId xmlns:a16="http://schemas.microsoft.com/office/drawing/2014/main" id="{DC8F5C9F-5B3E-4219-A02B-92A47ACC8781}"/>
              </a:ext>
            </a:extLst>
          </p:cNvPr>
          <p:cNvPicPr>
            <a:picLocks noChangeAspect="1"/>
          </p:cNvPicPr>
          <p:nvPr/>
        </p:nvPicPr>
        <p:blipFill>
          <a:blip r:embed="rId3"/>
          <a:stretch>
            <a:fillRect/>
          </a:stretch>
        </p:blipFill>
        <p:spPr>
          <a:xfrm>
            <a:off x="5672178" y="2046007"/>
            <a:ext cx="6448149" cy="4434397"/>
          </a:xfrm>
          <a:prstGeom prst="rect">
            <a:avLst/>
          </a:prstGeom>
        </p:spPr>
      </p:pic>
      <p:sp>
        <p:nvSpPr>
          <p:cNvPr id="13" name="TextBox 12">
            <a:extLst>
              <a:ext uri="{FF2B5EF4-FFF2-40B4-BE49-F238E27FC236}">
                <a16:creationId xmlns:a16="http://schemas.microsoft.com/office/drawing/2014/main" id="{FA6C04D3-E9D7-4BFE-96C5-F8120CDF646E}"/>
              </a:ext>
            </a:extLst>
          </p:cNvPr>
          <p:cNvSpPr txBox="1"/>
          <p:nvPr/>
        </p:nvSpPr>
        <p:spPr>
          <a:xfrm>
            <a:off x="8569913" y="6254316"/>
            <a:ext cx="914400" cy="369332"/>
          </a:xfrm>
          <a:prstGeom prst="rect">
            <a:avLst/>
          </a:prstGeom>
          <a:noFill/>
        </p:spPr>
        <p:txBody>
          <a:bodyPr wrap="square" rtlCol="0">
            <a:spAutoFit/>
          </a:bodyPr>
          <a:lstStyle/>
          <a:p>
            <a:r>
              <a:rPr lang="en-US" dirty="0">
                <a:solidFill>
                  <a:schemeClr val="accent1"/>
                </a:solidFill>
              </a:rPr>
              <a:t>Code</a:t>
            </a:r>
          </a:p>
        </p:txBody>
      </p:sp>
    </p:spTree>
    <p:extLst>
      <p:ext uri="{BB962C8B-B14F-4D97-AF65-F5344CB8AC3E}">
        <p14:creationId xmlns:p14="http://schemas.microsoft.com/office/powerpoint/2010/main" val="2819505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504F8-331F-496F-AB32-9191533D2F9D}"/>
              </a:ext>
            </a:extLst>
          </p:cNvPr>
          <p:cNvSpPr>
            <a:spLocks noGrp="1"/>
          </p:cNvSpPr>
          <p:nvPr>
            <p:ph type="title"/>
          </p:nvPr>
        </p:nvSpPr>
        <p:spPr>
          <a:xfrm>
            <a:off x="4487954" y="0"/>
            <a:ext cx="3205444" cy="1257300"/>
          </a:xfrm>
        </p:spPr>
        <p:txBody>
          <a:bodyPr>
            <a:normAutofit/>
          </a:bodyPr>
          <a:lstStyle/>
          <a:p>
            <a:pPr algn="l"/>
            <a:r>
              <a:rPr lang="en-US" sz="2800" b="1" u="sng" dirty="0">
                <a:solidFill>
                  <a:schemeClr val="accent1"/>
                </a:solidFill>
              </a:rPr>
              <a:t>Search function</a:t>
            </a:r>
          </a:p>
        </p:txBody>
      </p:sp>
      <p:sp>
        <p:nvSpPr>
          <p:cNvPr id="3" name="Content Placeholder 2">
            <a:extLst>
              <a:ext uri="{FF2B5EF4-FFF2-40B4-BE49-F238E27FC236}">
                <a16:creationId xmlns:a16="http://schemas.microsoft.com/office/drawing/2014/main" id="{1EED403C-8874-4A93-A282-461DD36AA350}"/>
              </a:ext>
            </a:extLst>
          </p:cNvPr>
          <p:cNvSpPr>
            <a:spLocks noGrp="1"/>
          </p:cNvSpPr>
          <p:nvPr>
            <p:ph idx="1"/>
          </p:nvPr>
        </p:nvSpPr>
        <p:spPr>
          <a:xfrm>
            <a:off x="0" y="993374"/>
            <a:ext cx="12192000" cy="1989523"/>
          </a:xfrm>
        </p:spPr>
        <p:txBody>
          <a:bodyPr>
            <a:normAutofit/>
          </a:bodyPr>
          <a:lstStyle/>
          <a:p>
            <a:r>
              <a:rPr lang="en-US" dirty="0"/>
              <a:t>In Open Addressing, all elements are stored in the hash table itself. So at any point, size of table must be greater than or equal to total number of keys (Note that we can increase table size by copying old data if needed).</a:t>
            </a:r>
          </a:p>
          <a:p>
            <a:r>
              <a:rPr lang="en-US" dirty="0"/>
              <a:t> Search(k) – Keep probing until slot’s key doesn’t become equal to k or an empty slot is reached.</a:t>
            </a:r>
          </a:p>
        </p:txBody>
      </p:sp>
      <p:pic>
        <p:nvPicPr>
          <p:cNvPr id="4" name="Picture 3">
            <a:extLst>
              <a:ext uri="{FF2B5EF4-FFF2-40B4-BE49-F238E27FC236}">
                <a16:creationId xmlns:a16="http://schemas.microsoft.com/office/drawing/2014/main" id="{C5FBB638-AF77-4871-B77B-EDA191711CFC}"/>
              </a:ext>
            </a:extLst>
          </p:cNvPr>
          <p:cNvPicPr>
            <a:picLocks noChangeAspect="1"/>
          </p:cNvPicPr>
          <p:nvPr/>
        </p:nvPicPr>
        <p:blipFill>
          <a:blip r:embed="rId2"/>
          <a:stretch>
            <a:fillRect/>
          </a:stretch>
        </p:blipFill>
        <p:spPr>
          <a:xfrm>
            <a:off x="3045041" y="2904573"/>
            <a:ext cx="6315956" cy="3953427"/>
          </a:xfrm>
          <a:prstGeom prst="rect">
            <a:avLst/>
          </a:prstGeom>
        </p:spPr>
      </p:pic>
    </p:spTree>
    <p:extLst>
      <p:ext uri="{BB962C8B-B14F-4D97-AF65-F5344CB8AC3E}">
        <p14:creationId xmlns:p14="http://schemas.microsoft.com/office/powerpoint/2010/main" val="1225391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248AD-E81A-4398-8615-E9B006644E21}"/>
              </a:ext>
            </a:extLst>
          </p:cNvPr>
          <p:cNvSpPr>
            <a:spLocks noGrp="1"/>
          </p:cNvSpPr>
          <p:nvPr>
            <p:ph type="title"/>
          </p:nvPr>
        </p:nvSpPr>
        <p:spPr>
          <a:xfrm>
            <a:off x="3866517" y="0"/>
            <a:ext cx="4448318" cy="766439"/>
          </a:xfrm>
        </p:spPr>
        <p:txBody>
          <a:bodyPr>
            <a:normAutofit/>
          </a:bodyPr>
          <a:lstStyle/>
          <a:p>
            <a:r>
              <a:rPr lang="en-US" sz="2800" b="1" u="sng" dirty="0"/>
              <a:t>Delete function</a:t>
            </a:r>
          </a:p>
        </p:txBody>
      </p:sp>
      <p:pic>
        <p:nvPicPr>
          <p:cNvPr id="4" name="Content Placeholder 3">
            <a:extLst>
              <a:ext uri="{FF2B5EF4-FFF2-40B4-BE49-F238E27FC236}">
                <a16:creationId xmlns:a16="http://schemas.microsoft.com/office/drawing/2014/main" id="{85CF542B-3293-4C05-BC7A-4C4A1A29ACB6}"/>
              </a:ext>
            </a:extLst>
          </p:cNvPr>
          <p:cNvPicPr>
            <a:picLocks noGrp="1" noChangeAspect="1"/>
          </p:cNvPicPr>
          <p:nvPr>
            <p:ph idx="1"/>
          </p:nvPr>
        </p:nvPicPr>
        <p:blipFill>
          <a:blip r:embed="rId2"/>
          <a:stretch>
            <a:fillRect/>
          </a:stretch>
        </p:blipFill>
        <p:spPr>
          <a:xfrm>
            <a:off x="1236315" y="2144344"/>
            <a:ext cx="9708721" cy="3436918"/>
          </a:xfrm>
          <a:prstGeom prst="rect">
            <a:avLst/>
          </a:prstGeom>
        </p:spPr>
      </p:pic>
      <p:sp>
        <p:nvSpPr>
          <p:cNvPr id="6" name="Rectangle 5">
            <a:extLst>
              <a:ext uri="{FF2B5EF4-FFF2-40B4-BE49-F238E27FC236}">
                <a16:creationId xmlns:a16="http://schemas.microsoft.com/office/drawing/2014/main" id="{7C7346C3-759E-4C42-88D0-E19DA333B816}"/>
              </a:ext>
            </a:extLst>
          </p:cNvPr>
          <p:cNvSpPr/>
          <p:nvPr/>
        </p:nvSpPr>
        <p:spPr>
          <a:xfrm>
            <a:off x="5580052" y="5726567"/>
            <a:ext cx="681597" cy="369332"/>
          </a:xfrm>
          <a:prstGeom prst="rect">
            <a:avLst/>
          </a:prstGeom>
        </p:spPr>
        <p:txBody>
          <a:bodyPr wrap="none">
            <a:spAutoFit/>
          </a:bodyPr>
          <a:lstStyle/>
          <a:p>
            <a:r>
              <a:rPr lang="en-US" dirty="0">
                <a:solidFill>
                  <a:schemeClr val="accent1"/>
                </a:solidFill>
              </a:rPr>
              <a:t>Code</a:t>
            </a:r>
          </a:p>
        </p:txBody>
      </p:sp>
    </p:spTree>
    <p:extLst>
      <p:ext uri="{BB962C8B-B14F-4D97-AF65-F5344CB8AC3E}">
        <p14:creationId xmlns:p14="http://schemas.microsoft.com/office/powerpoint/2010/main" val="209327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AA4AD-29BC-415F-8E67-45FA0F68EBB3}"/>
              </a:ext>
            </a:extLst>
          </p:cNvPr>
          <p:cNvSpPr>
            <a:spLocks noGrp="1"/>
          </p:cNvSpPr>
          <p:nvPr>
            <p:ph type="title"/>
          </p:nvPr>
        </p:nvSpPr>
        <p:spPr>
          <a:xfrm>
            <a:off x="0" y="0"/>
            <a:ext cx="8098229" cy="1257300"/>
          </a:xfrm>
        </p:spPr>
        <p:txBody>
          <a:bodyPr>
            <a:normAutofit/>
          </a:bodyPr>
          <a:lstStyle/>
          <a:p>
            <a:pPr marL="1028700" indent="-1028700">
              <a:buFont typeface="+mj-lt"/>
              <a:buAutoNum type="romanUcPeriod" startAt="4"/>
            </a:pPr>
            <a:r>
              <a:rPr lang="en-US" sz="3600" b="1" u="sng" dirty="0">
                <a:solidFill>
                  <a:schemeClr val="accent1"/>
                </a:solidFill>
              </a:rPr>
              <a:t>Time Complexity</a:t>
            </a:r>
          </a:p>
        </p:txBody>
      </p:sp>
      <p:sp>
        <p:nvSpPr>
          <p:cNvPr id="3" name="Content Placeholder 2">
            <a:extLst>
              <a:ext uri="{FF2B5EF4-FFF2-40B4-BE49-F238E27FC236}">
                <a16:creationId xmlns:a16="http://schemas.microsoft.com/office/drawing/2014/main" id="{2DE74897-7D6F-46A7-B650-B6C71999E163}"/>
              </a:ext>
            </a:extLst>
          </p:cNvPr>
          <p:cNvSpPr>
            <a:spLocks noGrp="1"/>
          </p:cNvSpPr>
          <p:nvPr>
            <p:ph idx="1"/>
          </p:nvPr>
        </p:nvSpPr>
        <p:spPr>
          <a:xfrm>
            <a:off x="1007895" y="2076450"/>
            <a:ext cx="10353762" cy="3714749"/>
          </a:xfrm>
        </p:spPr>
        <p:txBody>
          <a:bodyPr>
            <a:normAutofit/>
          </a:bodyPr>
          <a:lstStyle/>
          <a:p>
            <a:r>
              <a:rPr lang="en-US" dirty="0"/>
              <a:t>Time complexity is the amount of time that is taken by the algorithm to run.</a:t>
            </a:r>
          </a:p>
          <a:p>
            <a:r>
              <a:rPr lang="en-US" dirty="0"/>
              <a:t>There are 3 types of measurement:</a:t>
            </a:r>
          </a:p>
          <a:p>
            <a:pPr marL="907200" lvl="1" indent="-457200">
              <a:buFont typeface="+mj-lt"/>
              <a:buAutoNum type="arabicPeriod"/>
            </a:pPr>
            <a:r>
              <a:rPr lang="en-US" dirty="0"/>
              <a:t>	Worst-case </a:t>
            </a:r>
          </a:p>
          <a:p>
            <a:pPr marL="907200" lvl="1" indent="-457200">
              <a:buFont typeface="+mj-lt"/>
              <a:buAutoNum type="arabicPeriod"/>
            </a:pPr>
            <a:r>
              <a:rPr lang="en-US" dirty="0"/>
              <a:t>Best-case</a:t>
            </a:r>
          </a:p>
          <a:p>
            <a:pPr marL="907200" lvl="1" indent="-457200">
              <a:buFont typeface="+mj-lt"/>
              <a:buAutoNum type="arabicPeriod"/>
            </a:pPr>
            <a:r>
              <a:rPr lang="en-US" dirty="0"/>
              <a:t>Average-case</a:t>
            </a:r>
          </a:p>
          <a:p>
            <a:r>
              <a:rPr lang="en-US" dirty="0"/>
              <a:t>The time complexity of your code is described by </a:t>
            </a:r>
            <a:r>
              <a:rPr lang="en-US" dirty="0">
                <a:solidFill>
                  <a:schemeClr val="accent1"/>
                </a:solidFill>
              </a:rPr>
              <a:t>Big O notation</a:t>
            </a:r>
            <a:r>
              <a:rPr lang="en-US" dirty="0"/>
              <a:t>. </a:t>
            </a:r>
          </a:p>
          <a:p>
            <a:pPr marL="450000" lvl="1" indent="0">
              <a:buNone/>
            </a:pPr>
            <a:endParaRPr lang="en-US" dirty="0"/>
          </a:p>
        </p:txBody>
      </p:sp>
    </p:spTree>
    <p:extLst>
      <p:ext uri="{BB962C8B-B14F-4D97-AF65-F5344CB8AC3E}">
        <p14:creationId xmlns:p14="http://schemas.microsoft.com/office/powerpoint/2010/main" val="466311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36A40-81A2-4F4D-A3EB-B1717DCEF746}"/>
              </a:ext>
            </a:extLst>
          </p:cNvPr>
          <p:cNvSpPr>
            <a:spLocks noGrp="1"/>
          </p:cNvSpPr>
          <p:nvPr>
            <p:ph type="title"/>
          </p:nvPr>
        </p:nvSpPr>
        <p:spPr>
          <a:xfrm>
            <a:off x="576443" y="0"/>
            <a:ext cx="10353762" cy="1257300"/>
          </a:xfrm>
        </p:spPr>
        <p:txBody>
          <a:bodyPr>
            <a:normAutofit/>
          </a:bodyPr>
          <a:lstStyle/>
          <a:p>
            <a:r>
              <a:rPr lang="en-US" sz="3600" b="1" u="sng" dirty="0">
                <a:solidFill>
                  <a:schemeClr val="accent1"/>
                </a:solidFill>
              </a:rPr>
              <a:t>Rules and Chart</a:t>
            </a:r>
          </a:p>
        </p:txBody>
      </p:sp>
      <p:pic>
        <p:nvPicPr>
          <p:cNvPr id="4" name="Content Placeholder 3">
            <a:extLst>
              <a:ext uri="{FF2B5EF4-FFF2-40B4-BE49-F238E27FC236}">
                <a16:creationId xmlns:a16="http://schemas.microsoft.com/office/drawing/2014/main" id="{4C8A2AD0-D105-4876-9A60-4658A5402942}"/>
              </a:ext>
            </a:extLst>
          </p:cNvPr>
          <p:cNvPicPr>
            <a:picLocks noGrp="1" noChangeAspect="1"/>
          </p:cNvPicPr>
          <p:nvPr>
            <p:ph idx="1"/>
          </p:nvPr>
        </p:nvPicPr>
        <p:blipFill>
          <a:blip r:embed="rId2"/>
          <a:stretch>
            <a:fillRect/>
          </a:stretch>
        </p:blipFill>
        <p:spPr>
          <a:xfrm>
            <a:off x="136124" y="1472768"/>
            <a:ext cx="5728068" cy="3714750"/>
          </a:xfrm>
          <a:prstGeom prst="rect">
            <a:avLst/>
          </a:prstGeom>
        </p:spPr>
      </p:pic>
      <p:pic>
        <p:nvPicPr>
          <p:cNvPr id="5" name="Picture 4">
            <a:extLst>
              <a:ext uri="{FF2B5EF4-FFF2-40B4-BE49-F238E27FC236}">
                <a16:creationId xmlns:a16="http://schemas.microsoft.com/office/drawing/2014/main" id="{90924D73-4A42-4A03-AC44-2CD2C15E4579}"/>
              </a:ext>
            </a:extLst>
          </p:cNvPr>
          <p:cNvPicPr>
            <a:picLocks noChangeAspect="1"/>
          </p:cNvPicPr>
          <p:nvPr/>
        </p:nvPicPr>
        <p:blipFill>
          <a:blip r:embed="rId3"/>
          <a:stretch>
            <a:fillRect/>
          </a:stretch>
        </p:blipFill>
        <p:spPr>
          <a:xfrm>
            <a:off x="6096000" y="1472768"/>
            <a:ext cx="5959876" cy="3714750"/>
          </a:xfrm>
          <a:prstGeom prst="rect">
            <a:avLst/>
          </a:prstGeom>
        </p:spPr>
      </p:pic>
    </p:spTree>
    <p:extLst>
      <p:ext uri="{BB962C8B-B14F-4D97-AF65-F5344CB8AC3E}">
        <p14:creationId xmlns:p14="http://schemas.microsoft.com/office/powerpoint/2010/main" val="220750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59528-EA4F-480F-B290-8BB8AD8BA4F8}"/>
              </a:ext>
            </a:extLst>
          </p:cNvPr>
          <p:cNvSpPr>
            <a:spLocks noGrp="1"/>
          </p:cNvSpPr>
          <p:nvPr>
            <p:ph type="title"/>
          </p:nvPr>
        </p:nvSpPr>
        <p:spPr/>
        <p:txBody>
          <a:bodyPr>
            <a:normAutofit/>
          </a:bodyPr>
          <a:lstStyle/>
          <a:p>
            <a:r>
              <a:rPr lang="en-US" sz="3600" u="sng" dirty="0">
                <a:solidFill>
                  <a:schemeClr val="accent1"/>
                </a:solidFill>
              </a:rPr>
              <a:t>Time complexities of hash table with Liner Probing</a:t>
            </a:r>
          </a:p>
        </p:txBody>
      </p:sp>
      <p:sp>
        <p:nvSpPr>
          <p:cNvPr id="3" name="Content Placeholder 2">
            <a:extLst>
              <a:ext uri="{FF2B5EF4-FFF2-40B4-BE49-F238E27FC236}">
                <a16:creationId xmlns:a16="http://schemas.microsoft.com/office/drawing/2014/main" id="{DC058C02-76DE-4781-B7DB-D56D3EA3EB51}"/>
              </a:ext>
            </a:extLst>
          </p:cNvPr>
          <p:cNvSpPr>
            <a:spLocks noGrp="1"/>
          </p:cNvSpPr>
          <p:nvPr>
            <p:ph idx="1"/>
          </p:nvPr>
        </p:nvSpPr>
        <p:spPr>
          <a:xfrm>
            <a:off x="913795" y="2017820"/>
            <a:ext cx="10353762" cy="3714749"/>
          </a:xfrm>
        </p:spPr>
        <p:txBody>
          <a:bodyPr>
            <a:noAutofit/>
          </a:bodyPr>
          <a:lstStyle/>
          <a:p>
            <a:r>
              <a:rPr lang="en-US" sz="3200" dirty="0">
                <a:solidFill>
                  <a:schemeClr val="accent1"/>
                </a:solidFill>
              </a:rPr>
              <a:t>Worst-Case Time complexity: </a:t>
            </a:r>
          </a:p>
          <a:p>
            <a:pPr marL="494100" indent="-457200">
              <a:buFont typeface="+mj-lt"/>
              <a:buAutoNum type="arabicPeriod"/>
            </a:pPr>
            <a:r>
              <a:rPr lang="en-US" sz="2800" dirty="0"/>
              <a:t>Find: O(n) - </a:t>
            </a:r>
            <a:r>
              <a:rPr lang="en-US" sz="2800" dirty="0">
                <a:effectLst/>
              </a:rPr>
              <a:t>If all the keys mapped to the same index, we would need to probe over all </a:t>
            </a:r>
            <a:r>
              <a:rPr lang="en-US" sz="2800" i="1" dirty="0">
                <a:effectLst/>
              </a:rPr>
              <a:t>n</a:t>
            </a:r>
            <a:r>
              <a:rPr lang="en-US" sz="2800" dirty="0">
                <a:effectLst/>
              </a:rPr>
              <a:t> elements</a:t>
            </a:r>
          </a:p>
          <a:p>
            <a:pPr marL="494100" indent="-457200">
              <a:buFont typeface="+mj-lt"/>
              <a:buAutoNum type="arabicPeriod"/>
            </a:pPr>
            <a:r>
              <a:rPr lang="en-US" sz="2800" dirty="0">
                <a:effectLst/>
              </a:rPr>
              <a:t>Insert: O(n) - If all the keys mapped to the same index, we would need to probe over all </a:t>
            </a:r>
            <a:r>
              <a:rPr lang="en-US" sz="2800" i="1" dirty="0">
                <a:effectLst/>
              </a:rPr>
              <a:t>n</a:t>
            </a:r>
            <a:r>
              <a:rPr lang="en-US" sz="2800" dirty="0">
                <a:effectLst/>
              </a:rPr>
              <a:t> elements</a:t>
            </a:r>
          </a:p>
          <a:p>
            <a:pPr marL="494100" indent="-457200">
              <a:buFont typeface="+mj-lt"/>
              <a:buAutoNum type="arabicPeriod"/>
            </a:pPr>
            <a:r>
              <a:rPr lang="en-US" sz="2800" dirty="0">
                <a:effectLst/>
              </a:rPr>
              <a:t>Remove: O(n) - If all the keys mapped to the same index, we would need to probe over all </a:t>
            </a:r>
            <a:r>
              <a:rPr lang="en-US" sz="2800" i="1" dirty="0">
                <a:effectLst/>
              </a:rPr>
              <a:t>n</a:t>
            </a:r>
            <a:r>
              <a:rPr lang="en-US" sz="2800" dirty="0">
                <a:effectLst/>
              </a:rPr>
              <a:t> elements</a:t>
            </a:r>
            <a:endParaRPr lang="en-US" sz="2800" dirty="0"/>
          </a:p>
        </p:txBody>
      </p:sp>
    </p:spTree>
    <p:extLst>
      <p:ext uri="{BB962C8B-B14F-4D97-AF65-F5344CB8AC3E}">
        <p14:creationId xmlns:p14="http://schemas.microsoft.com/office/powerpoint/2010/main" val="3287285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FA4DF-3597-40C9-9DA9-948BC33B3E51}"/>
              </a:ext>
            </a:extLst>
          </p:cNvPr>
          <p:cNvSpPr>
            <a:spLocks noGrp="1"/>
          </p:cNvSpPr>
          <p:nvPr>
            <p:ph type="title"/>
          </p:nvPr>
        </p:nvSpPr>
        <p:spPr/>
        <p:txBody>
          <a:bodyPr>
            <a:normAutofit/>
          </a:bodyPr>
          <a:lstStyle/>
          <a:p>
            <a:r>
              <a:rPr lang="en-US" sz="3600" u="sng" dirty="0">
                <a:solidFill>
                  <a:schemeClr val="accent1"/>
                </a:solidFill>
              </a:rPr>
              <a:t>Time complexities of hash table with Liner Probing</a:t>
            </a:r>
            <a:endParaRPr lang="en-US" sz="3600" dirty="0">
              <a:solidFill>
                <a:schemeClr val="accent1"/>
              </a:solidFill>
            </a:endParaRPr>
          </a:p>
        </p:txBody>
      </p:sp>
      <p:sp>
        <p:nvSpPr>
          <p:cNvPr id="3" name="Content Placeholder 2">
            <a:extLst>
              <a:ext uri="{FF2B5EF4-FFF2-40B4-BE49-F238E27FC236}">
                <a16:creationId xmlns:a16="http://schemas.microsoft.com/office/drawing/2014/main" id="{18DC4974-BC93-427C-B58B-4C47C8AADD7C}"/>
              </a:ext>
            </a:extLst>
          </p:cNvPr>
          <p:cNvSpPr>
            <a:spLocks noGrp="1"/>
          </p:cNvSpPr>
          <p:nvPr>
            <p:ph idx="1"/>
          </p:nvPr>
        </p:nvSpPr>
        <p:spPr>
          <a:xfrm>
            <a:off x="913795" y="2188744"/>
            <a:ext cx="10353762" cy="3714749"/>
          </a:xfrm>
        </p:spPr>
        <p:txBody>
          <a:bodyPr>
            <a:noAutofit/>
          </a:bodyPr>
          <a:lstStyle/>
          <a:p>
            <a:r>
              <a:rPr lang="en-US" sz="3200" dirty="0">
                <a:solidFill>
                  <a:schemeClr val="accent1"/>
                </a:solidFill>
              </a:rPr>
              <a:t>Average-Case time complexity</a:t>
            </a:r>
          </a:p>
          <a:p>
            <a:pPr marL="494100" indent="-457200">
              <a:buFont typeface="+mj-lt"/>
              <a:buAutoNum type="arabicPeriod"/>
            </a:pPr>
            <a:r>
              <a:rPr lang="en-US" sz="2800" dirty="0"/>
              <a:t>Find: O(1) - The formal proof is too complex for a summary slide.</a:t>
            </a:r>
          </a:p>
          <a:p>
            <a:pPr marL="494100" indent="-457200">
              <a:buFont typeface="+mj-lt"/>
              <a:buAutoNum type="arabicPeriod"/>
            </a:pPr>
            <a:r>
              <a:rPr lang="en-US" sz="2800" dirty="0"/>
              <a:t>Insert: O(1) - The formal proof is too complex for a summary slide.</a:t>
            </a:r>
          </a:p>
          <a:p>
            <a:pPr marL="494100" indent="-457200">
              <a:buFont typeface="+mj-lt"/>
              <a:buAutoNum type="arabicPeriod"/>
            </a:pPr>
            <a:r>
              <a:rPr lang="en-US" sz="2800" dirty="0"/>
              <a:t>Remove: O(1) - The formal proof is too complex for a summary slide</a:t>
            </a:r>
          </a:p>
        </p:txBody>
      </p:sp>
    </p:spTree>
    <p:extLst>
      <p:ext uri="{BB962C8B-B14F-4D97-AF65-F5344CB8AC3E}">
        <p14:creationId xmlns:p14="http://schemas.microsoft.com/office/powerpoint/2010/main" val="1923109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66E81-C13E-45A9-8BCE-8E9AA589A298}"/>
              </a:ext>
            </a:extLst>
          </p:cNvPr>
          <p:cNvSpPr>
            <a:spLocks noGrp="1"/>
          </p:cNvSpPr>
          <p:nvPr>
            <p:ph type="title"/>
          </p:nvPr>
        </p:nvSpPr>
        <p:spPr/>
        <p:txBody>
          <a:bodyPr>
            <a:normAutofit/>
          </a:bodyPr>
          <a:lstStyle/>
          <a:p>
            <a:r>
              <a:rPr lang="en-US" sz="3600" u="sng" dirty="0">
                <a:solidFill>
                  <a:schemeClr val="accent1"/>
                </a:solidFill>
              </a:rPr>
              <a:t>Time complexities of hash table with Liner Probing</a:t>
            </a:r>
            <a:endParaRPr lang="en-US" sz="3600" dirty="0">
              <a:solidFill>
                <a:schemeClr val="accent1"/>
              </a:solidFill>
            </a:endParaRPr>
          </a:p>
        </p:txBody>
      </p:sp>
      <p:sp>
        <p:nvSpPr>
          <p:cNvPr id="3" name="Content Placeholder 2">
            <a:extLst>
              <a:ext uri="{FF2B5EF4-FFF2-40B4-BE49-F238E27FC236}">
                <a16:creationId xmlns:a16="http://schemas.microsoft.com/office/drawing/2014/main" id="{8D76B198-13F1-4550-B7D4-2A91C9D60B66}"/>
              </a:ext>
            </a:extLst>
          </p:cNvPr>
          <p:cNvSpPr>
            <a:spLocks noGrp="1"/>
          </p:cNvSpPr>
          <p:nvPr>
            <p:ph idx="1"/>
          </p:nvPr>
        </p:nvSpPr>
        <p:spPr/>
        <p:txBody>
          <a:bodyPr/>
          <a:lstStyle/>
          <a:p>
            <a:r>
              <a:rPr lang="en-US" sz="3200" dirty="0">
                <a:solidFill>
                  <a:schemeClr val="accent1"/>
                </a:solidFill>
              </a:rPr>
              <a:t>Best-Case time complexity:</a:t>
            </a:r>
          </a:p>
          <a:p>
            <a:pPr marL="494100" indent="-457200">
              <a:buFont typeface="+mj-lt"/>
              <a:buAutoNum type="arabicPeriod"/>
            </a:pPr>
            <a:r>
              <a:rPr lang="en-US" sz="2800" dirty="0"/>
              <a:t>Find: O(1) - No collisions</a:t>
            </a:r>
          </a:p>
          <a:p>
            <a:pPr marL="494100" indent="-457200">
              <a:buFont typeface="+mj-lt"/>
              <a:buAutoNum type="arabicPeriod"/>
            </a:pPr>
            <a:r>
              <a:rPr lang="en-US" sz="2800" dirty="0"/>
              <a:t>Insert: O(1) - No collisions</a:t>
            </a:r>
          </a:p>
          <a:p>
            <a:pPr marL="494100" indent="-457200">
              <a:buFont typeface="+mj-lt"/>
              <a:buAutoNum type="arabicPeriod"/>
            </a:pPr>
            <a:r>
              <a:rPr lang="en-US" sz="2800" dirty="0"/>
              <a:t>Remove: O(1) - No collisions</a:t>
            </a:r>
          </a:p>
          <a:p>
            <a:pPr marL="494100" indent="-457200">
              <a:buFont typeface="+mj-lt"/>
              <a:buAutoNum type="arabicPeriod"/>
            </a:pPr>
            <a:endParaRPr lang="en-US" dirty="0"/>
          </a:p>
        </p:txBody>
      </p:sp>
    </p:spTree>
    <p:extLst>
      <p:ext uri="{BB962C8B-B14F-4D97-AF65-F5344CB8AC3E}">
        <p14:creationId xmlns:p14="http://schemas.microsoft.com/office/powerpoint/2010/main" val="856175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55450" y="647717"/>
            <a:ext cx="4538124" cy="970450"/>
          </a:xfrm>
        </p:spPr>
        <p:txBody>
          <a:bodyPr anchor="b">
            <a:normAutofit fontScale="90000"/>
          </a:bodyPr>
          <a:lstStyle/>
          <a:p>
            <a:pPr algn="l"/>
            <a:r>
              <a:rPr lang="en-US" sz="4000" u="sng" dirty="0">
                <a:solidFill>
                  <a:srgbClr val="DAA600"/>
                </a:solidFill>
              </a:rPr>
              <a:t>Group 2</a:t>
            </a:r>
            <a:br>
              <a:rPr lang="en-US" sz="4000" dirty="0">
                <a:solidFill>
                  <a:srgbClr val="DAA600"/>
                </a:solidFill>
              </a:rPr>
            </a:br>
            <a:r>
              <a:rPr lang="en-US" sz="2700" dirty="0">
                <a:solidFill>
                  <a:srgbClr val="DAA600"/>
                </a:solidFill>
              </a:rPr>
              <a:t>Members</a:t>
            </a:r>
            <a:r>
              <a:rPr lang="en-US" sz="4000" dirty="0">
                <a:solidFill>
                  <a:srgbClr val="DAA600"/>
                </a:solidFill>
              </a:rPr>
              <a:t>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fontScale="92500" lnSpcReduction="20000"/>
          </a:bodyPr>
          <a:lstStyle/>
          <a:p>
            <a:pPr marL="494100" lvl="0" indent="-457200">
              <a:buFont typeface="+mj-lt"/>
              <a:buAutoNum type="arabicPeriod"/>
            </a:pPr>
            <a:r>
              <a:rPr lang="en-US" sz="2400" dirty="0"/>
              <a:t>KOH Tito</a:t>
            </a:r>
          </a:p>
          <a:p>
            <a:pPr marL="494100" lvl="0" indent="-457200">
              <a:buFont typeface="+mj-lt"/>
              <a:buAutoNum type="arabicPeriod"/>
            </a:pPr>
            <a:r>
              <a:rPr lang="en-US" sz="2400" dirty="0"/>
              <a:t>LAY Chhay</a:t>
            </a:r>
          </a:p>
          <a:p>
            <a:pPr marL="494100" lvl="0" indent="-457200">
              <a:buFont typeface="+mj-lt"/>
              <a:buAutoNum type="arabicPeriod"/>
            </a:pPr>
            <a:r>
              <a:rPr lang="en-US" sz="2400" dirty="0"/>
              <a:t>HAK </a:t>
            </a:r>
            <a:r>
              <a:rPr lang="en-US" sz="2400" dirty="0" err="1"/>
              <a:t>Kimhong</a:t>
            </a:r>
            <a:endParaRPr lang="en-US" sz="2400" dirty="0"/>
          </a:p>
          <a:p>
            <a:pPr marL="494100" lvl="0" indent="-457200">
              <a:buFont typeface="+mj-lt"/>
              <a:buAutoNum type="arabicPeriod"/>
            </a:pPr>
            <a:r>
              <a:rPr lang="en-US" sz="2400" dirty="0"/>
              <a:t>LONG </a:t>
            </a:r>
            <a:r>
              <a:rPr lang="en-US" sz="2400" dirty="0" err="1"/>
              <a:t>Channleap</a:t>
            </a:r>
            <a:endParaRPr lang="en-US" sz="2400" dirty="0"/>
          </a:p>
          <a:p>
            <a:pPr marL="494100" lvl="0" indent="-457200">
              <a:buFont typeface="+mj-lt"/>
              <a:buAutoNum type="arabicPeriod"/>
            </a:pPr>
            <a:r>
              <a:rPr lang="en-US" sz="2400" dirty="0"/>
              <a:t>KHENG </a:t>
            </a:r>
            <a:r>
              <a:rPr lang="en-US" sz="2400" dirty="0" err="1"/>
              <a:t>Dalish</a:t>
            </a:r>
            <a:endParaRPr lang="en-US" sz="2400" dirty="0"/>
          </a:p>
          <a:p>
            <a:pPr marL="494100" lvl="0" indent="-457200">
              <a:buFont typeface="+mj-lt"/>
              <a:buAutoNum type="arabicPeriod"/>
            </a:pPr>
            <a:r>
              <a:rPr lang="en-US" sz="2400" dirty="0"/>
              <a:t>CHORN </a:t>
            </a:r>
            <a:r>
              <a:rPr lang="en-US" sz="2400" dirty="0" err="1"/>
              <a:t>Chanlakhena</a:t>
            </a:r>
            <a:endParaRPr lang="en-US" sz="2400" dirty="0"/>
          </a:p>
          <a:p>
            <a:pPr marL="494100" lvl="0" indent="-457200">
              <a:buFont typeface="+mj-lt"/>
              <a:buAutoNum type="arabicPeriod"/>
            </a:pPr>
            <a:r>
              <a:rPr lang="en-US" sz="2400" dirty="0"/>
              <a:t>CHOU </a:t>
            </a:r>
            <a:r>
              <a:rPr lang="en-US" sz="2400" dirty="0" err="1"/>
              <a:t>Vandy</a:t>
            </a:r>
            <a:endParaRPr lang="en-US" sz="2400" dirty="0"/>
          </a:p>
          <a:p>
            <a:pPr marL="494100" lvl="0" indent="-457200">
              <a:buFont typeface="+mj-lt"/>
              <a:buAutoNum type="arabicPeriod"/>
            </a:pPr>
            <a:r>
              <a:rPr lang="en-US" sz="2400" dirty="0"/>
              <a:t>KRY </a:t>
            </a:r>
            <a:r>
              <a:rPr lang="en-US" sz="2400" dirty="0" err="1"/>
              <a:t>Senghort</a:t>
            </a:r>
            <a:endParaRPr lang="en-US" sz="2400" dirty="0"/>
          </a:p>
          <a:p>
            <a:pPr marL="494100" lvl="0" indent="-457200">
              <a:buFont typeface="+mj-lt"/>
              <a:buAutoNum type="arabicPeriod"/>
            </a:pPr>
            <a:r>
              <a:rPr lang="en-US" sz="2400" dirty="0"/>
              <a:t>NGIM </a:t>
            </a:r>
            <a:r>
              <a:rPr lang="en-US" sz="2400" dirty="0" err="1"/>
              <a:t>Panha</a:t>
            </a:r>
            <a:endParaRPr lang="en-US" sz="2400" dirty="0"/>
          </a:p>
          <a:p>
            <a:endParaRPr lang="en-US" sz="2400" dirty="0"/>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80291-D652-472A-A03A-1A6F17541795}"/>
              </a:ext>
            </a:extLst>
          </p:cNvPr>
          <p:cNvSpPr>
            <a:spLocks noGrp="1"/>
          </p:cNvSpPr>
          <p:nvPr>
            <p:ph type="title"/>
          </p:nvPr>
        </p:nvSpPr>
        <p:spPr>
          <a:xfrm>
            <a:off x="913795" y="0"/>
            <a:ext cx="10353762" cy="1257300"/>
          </a:xfrm>
        </p:spPr>
        <p:txBody>
          <a:bodyPr>
            <a:normAutofit/>
          </a:bodyPr>
          <a:lstStyle/>
          <a:p>
            <a:pPr marL="857250" indent="-857250">
              <a:buFont typeface="+mj-lt"/>
              <a:buAutoNum type="romanUcPeriod" startAt="5"/>
            </a:pPr>
            <a:r>
              <a:rPr lang="en-US" sz="3600" b="1" u="sng" dirty="0">
                <a:solidFill>
                  <a:schemeClr val="accent1"/>
                </a:solidFill>
              </a:rPr>
              <a:t>Advantages and Disadvantages of Linear probing</a:t>
            </a:r>
          </a:p>
        </p:txBody>
      </p:sp>
      <p:graphicFrame>
        <p:nvGraphicFramePr>
          <p:cNvPr id="4" name="Content Placeholder 3">
            <a:extLst>
              <a:ext uri="{FF2B5EF4-FFF2-40B4-BE49-F238E27FC236}">
                <a16:creationId xmlns:a16="http://schemas.microsoft.com/office/drawing/2014/main" id="{00E4D449-C815-4B31-85B8-A4F796E06275}"/>
              </a:ext>
            </a:extLst>
          </p:cNvPr>
          <p:cNvGraphicFramePr>
            <a:graphicFrameLocks noGrp="1"/>
          </p:cNvGraphicFramePr>
          <p:nvPr>
            <p:ph idx="1"/>
            <p:extLst>
              <p:ext uri="{D42A27DB-BD31-4B8C-83A1-F6EECF244321}">
                <p14:modId xmlns:p14="http://schemas.microsoft.com/office/powerpoint/2010/main" val="3531243820"/>
              </p:ext>
            </p:extLst>
          </p:nvPr>
        </p:nvGraphicFramePr>
        <p:xfrm>
          <a:off x="195903" y="2893196"/>
          <a:ext cx="11789546" cy="371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646A691E-8B55-41FB-ADCE-8294AC2E2702}"/>
              </a:ext>
            </a:extLst>
          </p:cNvPr>
          <p:cNvSpPr txBox="1"/>
          <p:nvPr/>
        </p:nvSpPr>
        <p:spPr>
          <a:xfrm>
            <a:off x="324629" y="1257300"/>
            <a:ext cx="11532093" cy="1015663"/>
          </a:xfrm>
          <a:prstGeom prst="rect">
            <a:avLst/>
          </a:prstGeom>
          <a:noFill/>
        </p:spPr>
        <p:txBody>
          <a:bodyPr wrap="square" rtlCol="0">
            <a:spAutoFit/>
          </a:bodyPr>
          <a:lstStyle/>
          <a:p>
            <a:pPr algn="just"/>
            <a:r>
              <a:rPr lang="en-US" sz="2000" dirty="0"/>
              <a:t>	Linear probing is a simple collision resolution technique for resolving collisions in hash tables, data structures for maintaining collection of values in a hash table. If there is a collision for the position of the key value then the linear probing technique assigns the next free space to the value.</a:t>
            </a:r>
          </a:p>
        </p:txBody>
      </p:sp>
    </p:spTree>
    <p:extLst>
      <p:ext uri="{BB962C8B-B14F-4D97-AF65-F5344CB8AC3E}">
        <p14:creationId xmlns:p14="http://schemas.microsoft.com/office/powerpoint/2010/main" val="4256502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6C837-8493-499F-9C49-55BDD1AFC76C}"/>
              </a:ext>
            </a:extLst>
          </p:cNvPr>
          <p:cNvSpPr>
            <a:spLocks noGrp="1"/>
          </p:cNvSpPr>
          <p:nvPr>
            <p:ph type="title"/>
          </p:nvPr>
        </p:nvSpPr>
        <p:spPr>
          <a:xfrm>
            <a:off x="318990" y="0"/>
            <a:ext cx="11506066" cy="1257300"/>
          </a:xfrm>
        </p:spPr>
        <p:txBody>
          <a:bodyPr>
            <a:normAutofit/>
          </a:bodyPr>
          <a:lstStyle/>
          <a:p>
            <a:pPr marL="857250" indent="-857250">
              <a:buFont typeface="+mj-lt"/>
              <a:buAutoNum type="romanUcPeriod" startAt="6"/>
            </a:pPr>
            <a:r>
              <a:rPr lang="en-US" sz="3600" b="1" u="sng" dirty="0">
                <a:solidFill>
                  <a:schemeClr val="accent1"/>
                </a:solidFill>
              </a:rPr>
              <a:t>Linear probing vs Quadratic probing vs Double hashing</a:t>
            </a:r>
          </a:p>
        </p:txBody>
      </p:sp>
      <p:graphicFrame>
        <p:nvGraphicFramePr>
          <p:cNvPr id="7" name="Content Placeholder 6">
            <a:extLst>
              <a:ext uri="{FF2B5EF4-FFF2-40B4-BE49-F238E27FC236}">
                <a16:creationId xmlns:a16="http://schemas.microsoft.com/office/drawing/2014/main" id="{AA67103B-F47A-4307-89E8-69FB2D11E539}"/>
              </a:ext>
            </a:extLst>
          </p:cNvPr>
          <p:cNvGraphicFramePr>
            <a:graphicFrameLocks noGrp="1"/>
          </p:cNvGraphicFramePr>
          <p:nvPr>
            <p:ph idx="1"/>
            <p:extLst>
              <p:ext uri="{D42A27DB-BD31-4B8C-83A1-F6EECF244321}">
                <p14:modId xmlns:p14="http://schemas.microsoft.com/office/powerpoint/2010/main" val="1859799096"/>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8529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72BF8-8133-4921-8E95-1B1BC2686E0B}"/>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0CC15DED-0B75-4BE4-B0B3-8B6BA82CBD77}"/>
              </a:ext>
            </a:extLst>
          </p:cNvPr>
          <p:cNvSpPr>
            <a:spLocks noGrp="1"/>
          </p:cNvSpPr>
          <p:nvPr>
            <p:ph idx="1"/>
          </p:nvPr>
        </p:nvSpPr>
        <p:spPr/>
        <p:txBody>
          <a:bodyPr/>
          <a:lstStyle/>
          <a:p>
            <a:r>
              <a:rPr lang="en-US" dirty="0"/>
              <a:t> </a:t>
            </a:r>
          </a:p>
        </p:txBody>
      </p:sp>
      <p:pic>
        <p:nvPicPr>
          <p:cNvPr id="4" name="Picture 3">
            <a:extLst>
              <a:ext uri="{FF2B5EF4-FFF2-40B4-BE49-F238E27FC236}">
                <a16:creationId xmlns:a16="http://schemas.microsoft.com/office/drawing/2014/main" id="{C23C2FC8-2157-4F56-B2C6-380607728B6A}"/>
              </a:ext>
            </a:extLst>
          </p:cNvPr>
          <p:cNvPicPr>
            <a:picLocks noChangeAspect="1"/>
          </p:cNvPicPr>
          <p:nvPr/>
        </p:nvPicPr>
        <p:blipFill rotWithShape="1">
          <a:blip r:embed="rId2"/>
          <a:srcRect l="3181"/>
          <a:stretch/>
        </p:blipFill>
        <p:spPr>
          <a:xfrm>
            <a:off x="159495" y="1051688"/>
            <a:ext cx="6906323" cy="3034145"/>
          </a:xfrm>
          <a:prstGeom prst="rect">
            <a:avLst/>
          </a:prstGeom>
        </p:spPr>
      </p:pic>
      <p:sp>
        <p:nvSpPr>
          <p:cNvPr id="5" name="Rectangle 4">
            <a:extLst>
              <a:ext uri="{FF2B5EF4-FFF2-40B4-BE49-F238E27FC236}">
                <a16:creationId xmlns:a16="http://schemas.microsoft.com/office/drawing/2014/main" id="{1C29C344-7F3A-4A83-AF56-A5381FF8C91D}"/>
              </a:ext>
            </a:extLst>
          </p:cNvPr>
          <p:cNvSpPr/>
          <p:nvPr/>
        </p:nvSpPr>
        <p:spPr>
          <a:xfrm>
            <a:off x="1131610" y="136260"/>
            <a:ext cx="10323399" cy="1136071"/>
          </a:xfrm>
          <a:prstGeom prst="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en-US" sz="3600" u="sng"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Characteristics of Linear and Quadratic Probing</a:t>
            </a:r>
          </a:p>
        </p:txBody>
      </p:sp>
      <p:pic>
        <p:nvPicPr>
          <p:cNvPr id="6" name="Picture 5">
            <a:extLst>
              <a:ext uri="{FF2B5EF4-FFF2-40B4-BE49-F238E27FC236}">
                <a16:creationId xmlns:a16="http://schemas.microsoft.com/office/drawing/2014/main" id="{CD01721D-36F4-44EF-B7CA-3C14E3BF9D04}"/>
              </a:ext>
            </a:extLst>
          </p:cNvPr>
          <p:cNvPicPr>
            <a:picLocks noChangeAspect="1"/>
          </p:cNvPicPr>
          <p:nvPr/>
        </p:nvPicPr>
        <p:blipFill>
          <a:blip r:embed="rId3"/>
          <a:stretch>
            <a:fillRect/>
          </a:stretch>
        </p:blipFill>
        <p:spPr>
          <a:xfrm>
            <a:off x="7065818" y="4130942"/>
            <a:ext cx="4918364" cy="2365159"/>
          </a:xfrm>
          <a:prstGeom prst="rect">
            <a:avLst/>
          </a:prstGeom>
        </p:spPr>
      </p:pic>
      <p:pic>
        <p:nvPicPr>
          <p:cNvPr id="7" name="Picture 6">
            <a:extLst>
              <a:ext uri="{FF2B5EF4-FFF2-40B4-BE49-F238E27FC236}">
                <a16:creationId xmlns:a16="http://schemas.microsoft.com/office/drawing/2014/main" id="{00AEF963-8673-49CB-8588-8777CADCCF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0118" y="1149928"/>
            <a:ext cx="4114800" cy="2556164"/>
          </a:xfrm>
          <a:prstGeom prst="rect">
            <a:avLst/>
          </a:prstGeom>
        </p:spPr>
      </p:pic>
      <p:pic>
        <p:nvPicPr>
          <p:cNvPr id="8" name="Picture 7">
            <a:extLst>
              <a:ext uri="{FF2B5EF4-FFF2-40B4-BE49-F238E27FC236}">
                <a16:creationId xmlns:a16="http://schemas.microsoft.com/office/drawing/2014/main" id="{4AD6295A-6EEB-4167-9004-76861FF94F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928" y="4152900"/>
            <a:ext cx="4475018" cy="2705100"/>
          </a:xfrm>
          <a:prstGeom prst="rect">
            <a:avLst/>
          </a:prstGeom>
        </p:spPr>
      </p:pic>
      <p:sp>
        <p:nvSpPr>
          <p:cNvPr id="9" name="Arrow: Down 8">
            <a:extLst>
              <a:ext uri="{FF2B5EF4-FFF2-40B4-BE49-F238E27FC236}">
                <a16:creationId xmlns:a16="http://schemas.microsoft.com/office/drawing/2014/main" id="{E5179432-E4E9-40A5-8F89-A2DCBD829843}"/>
              </a:ext>
            </a:extLst>
          </p:cNvPr>
          <p:cNvSpPr/>
          <p:nvPr/>
        </p:nvSpPr>
        <p:spPr>
          <a:xfrm rot="3951625">
            <a:off x="6123676" y="4641534"/>
            <a:ext cx="339269" cy="1028702"/>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 name="Arrow: Down 9">
            <a:extLst>
              <a:ext uri="{FF2B5EF4-FFF2-40B4-BE49-F238E27FC236}">
                <a16:creationId xmlns:a16="http://schemas.microsoft.com/office/drawing/2014/main" id="{C9B8F288-ECC5-4278-AA48-0BAD65E48D86}"/>
              </a:ext>
            </a:extLst>
          </p:cNvPr>
          <p:cNvSpPr/>
          <p:nvPr/>
        </p:nvSpPr>
        <p:spPr>
          <a:xfrm rot="17325074">
            <a:off x="7303277" y="1868285"/>
            <a:ext cx="339269" cy="62963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175993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B9913-718D-4F7F-8E2E-5A9AB14EEDE1}"/>
              </a:ext>
            </a:extLst>
          </p:cNvPr>
          <p:cNvSpPr>
            <a:spLocks noGrp="1"/>
          </p:cNvSpPr>
          <p:nvPr>
            <p:ph type="title"/>
          </p:nvPr>
        </p:nvSpPr>
        <p:spPr>
          <a:xfrm>
            <a:off x="630315" y="0"/>
            <a:ext cx="11230253" cy="1997476"/>
          </a:xfrm>
        </p:spPr>
        <p:txBody>
          <a:bodyPr>
            <a:normAutofit/>
          </a:bodyPr>
          <a:lstStyle/>
          <a:p>
            <a:r>
              <a:rPr lang="en-US" sz="3600" u="sng"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Comparison between Linear Probing Vs Quadratic Probing</a:t>
            </a:r>
            <a:endParaRPr lang="en-US" sz="3600" dirty="0"/>
          </a:p>
        </p:txBody>
      </p:sp>
      <p:graphicFrame>
        <p:nvGraphicFramePr>
          <p:cNvPr id="4" name="Content Placeholder 3">
            <a:extLst>
              <a:ext uri="{FF2B5EF4-FFF2-40B4-BE49-F238E27FC236}">
                <a16:creationId xmlns:a16="http://schemas.microsoft.com/office/drawing/2014/main" id="{3A6B4810-ACFA-48A4-A9D8-B9637BA6EEC4}"/>
              </a:ext>
            </a:extLst>
          </p:cNvPr>
          <p:cNvGraphicFramePr>
            <a:graphicFrameLocks noGrp="1"/>
          </p:cNvGraphicFramePr>
          <p:nvPr>
            <p:ph idx="1"/>
            <p:extLst>
              <p:ext uri="{D42A27DB-BD31-4B8C-83A1-F6EECF244321}">
                <p14:modId xmlns:p14="http://schemas.microsoft.com/office/powerpoint/2010/main" val="2637825857"/>
              </p:ext>
            </p:extLst>
          </p:nvPr>
        </p:nvGraphicFramePr>
        <p:xfrm>
          <a:off x="0" y="2307269"/>
          <a:ext cx="12192000" cy="371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15A34B6A-D238-41D9-BF4F-2F7B28B55C12}"/>
              </a:ext>
            </a:extLst>
          </p:cNvPr>
          <p:cNvSpPr txBox="1"/>
          <p:nvPr/>
        </p:nvSpPr>
        <p:spPr>
          <a:xfrm>
            <a:off x="5637989" y="2405849"/>
            <a:ext cx="458011" cy="523220"/>
          </a:xfrm>
          <a:prstGeom prst="rect">
            <a:avLst/>
          </a:prstGeom>
          <a:noFill/>
        </p:spPr>
        <p:txBody>
          <a:bodyPr wrap="none" rtlCol="0">
            <a:spAutoFit/>
          </a:bodyPr>
          <a:lstStyle/>
          <a:p>
            <a:r>
              <a:rPr lang="en-US" sz="2800" dirty="0"/>
              <a:t>vs</a:t>
            </a:r>
          </a:p>
        </p:txBody>
      </p:sp>
    </p:spTree>
    <p:extLst>
      <p:ext uri="{BB962C8B-B14F-4D97-AF65-F5344CB8AC3E}">
        <p14:creationId xmlns:p14="http://schemas.microsoft.com/office/powerpoint/2010/main" val="2539132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88FD3-942F-4BF8-B1F6-4BE889A6E092}"/>
              </a:ext>
            </a:extLst>
          </p:cNvPr>
          <p:cNvSpPr>
            <a:spLocks noGrp="1"/>
          </p:cNvSpPr>
          <p:nvPr>
            <p:ph type="title"/>
          </p:nvPr>
        </p:nvSpPr>
        <p:spPr>
          <a:xfrm>
            <a:off x="919120" y="179832"/>
            <a:ext cx="10353762" cy="1257300"/>
          </a:xfrm>
        </p:spPr>
        <p:txBody>
          <a:bodyPr>
            <a:normAutofit fontScale="90000"/>
          </a:bodyPr>
          <a:lstStyle/>
          <a:p>
            <a:r>
              <a:rPr lang="en-US" sz="4000" u="sng"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Characteristics of Linear Probing and Double Hashing</a:t>
            </a:r>
            <a:br>
              <a:rPr lang="en-US" sz="4800" u="sng"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12D755D3-B59D-4E61-B322-559CCFA0FDD0}"/>
              </a:ext>
            </a:extLst>
          </p:cNvPr>
          <p:cNvSpPr>
            <a:spLocks noGrp="1"/>
          </p:cNvSpPr>
          <p:nvPr>
            <p:ph idx="1"/>
          </p:nvPr>
        </p:nvSpPr>
        <p:spPr>
          <a:xfrm>
            <a:off x="0" y="1208176"/>
            <a:ext cx="5907629" cy="5649823"/>
          </a:xfrm>
        </p:spPr>
        <p:txBody>
          <a:bodyPr>
            <a:noAutofit/>
          </a:bodyPr>
          <a:lstStyle/>
          <a:p>
            <a:pPr marL="36900" indent="0">
              <a:buNone/>
            </a:pPr>
            <a:r>
              <a:rPr lang="en-US" sz="2800" b="1" u="sng" dirty="0">
                <a:solidFill>
                  <a:schemeClr val="accent1"/>
                </a:solidFill>
                <a:effectLst/>
              </a:rPr>
              <a:t>Linear probing</a:t>
            </a:r>
          </a:p>
          <a:p>
            <a:pPr marL="36900" indent="0">
              <a:buNone/>
            </a:pPr>
            <a:r>
              <a:rPr lang="en-US" sz="2000" dirty="0">
                <a:solidFill>
                  <a:schemeClr val="tx1"/>
                </a:solidFill>
                <a:effectLst/>
              </a:rPr>
              <a:t>Function:</a:t>
            </a:r>
          </a:p>
          <a:p>
            <a:pPr>
              <a:buFont typeface="Wingdings" panose="05000000000000000000" pitchFamily="2" charset="2"/>
              <a:buChar char="v"/>
            </a:pPr>
            <a:r>
              <a:rPr lang="en-US" sz="1600" dirty="0">
                <a:solidFill>
                  <a:schemeClr val="tx1"/>
                </a:solidFill>
                <a:effectLst/>
              </a:rPr>
              <a:t>In linear probing, the hash table is searched sequentially that starts from the original location of the hash. If in case the location that we get is already occupied, then we check for the next location. The function used for rehashing is as follows: rehash(key) = (n+1)%table-size. For example, the typical gap between two probes is 1 as seen in the example below. </a:t>
            </a:r>
          </a:p>
          <a:p>
            <a:pPr>
              <a:buFont typeface="Wingdings" panose="05000000000000000000" pitchFamily="2" charset="2"/>
              <a:buChar char="v"/>
            </a:pPr>
            <a:r>
              <a:rPr lang="en-US" sz="1600" dirty="0">
                <a:solidFill>
                  <a:schemeClr val="tx1"/>
                </a:solidFill>
                <a:effectLst/>
              </a:rPr>
              <a:t>Let hash(x) be the slot index computed using a hash function and S be the table size </a:t>
            </a:r>
          </a:p>
          <a:p>
            <a:pPr>
              <a:buFont typeface="Wingdings" panose="05000000000000000000" pitchFamily="2" charset="2"/>
              <a:buChar char="v"/>
            </a:pPr>
            <a:r>
              <a:rPr lang="en-US" sz="1600" dirty="0">
                <a:solidFill>
                  <a:schemeClr val="tx1"/>
                </a:solidFill>
                <a:effectLst/>
              </a:rPr>
              <a:t>If slot hash(x) % S is full, then we try (hash(x) + 1) % S</a:t>
            </a:r>
          </a:p>
          <a:p>
            <a:pPr>
              <a:buFont typeface="Wingdings" panose="05000000000000000000" pitchFamily="2" charset="2"/>
              <a:buChar char="v"/>
            </a:pPr>
            <a:r>
              <a:rPr lang="en-US" sz="1600" dirty="0">
                <a:solidFill>
                  <a:schemeClr val="tx1"/>
                </a:solidFill>
                <a:effectLst/>
              </a:rPr>
              <a:t>If (hash(x) + 1) % S is also full, then we try (hash(x) + 2) % S</a:t>
            </a:r>
          </a:p>
          <a:p>
            <a:pPr>
              <a:buFont typeface="Wingdings" panose="05000000000000000000" pitchFamily="2" charset="2"/>
              <a:buChar char="v"/>
            </a:pPr>
            <a:r>
              <a:rPr lang="en-US" sz="1600" dirty="0">
                <a:solidFill>
                  <a:schemeClr val="tx1"/>
                </a:solidFill>
                <a:effectLst/>
              </a:rPr>
              <a:t>If (hash(x) + 2) % S is also full, then we try (hash(x) + 3) % S </a:t>
            </a:r>
          </a:p>
          <a:p>
            <a:pPr marL="36900" indent="0">
              <a:buNone/>
            </a:pPr>
            <a:endParaRPr lang="en-US" sz="2000" dirty="0">
              <a:solidFill>
                <a:schemeClr val="tx1"/>
              </a:solidFill>
              <a:effectLst/>
            </a:endParaRPr>
          </a:p>
        </p:txBody>
      </p:sp>
      <p:sp>
        <p:nvSpPr>
          <p:cNvPr id="5" name="TextBox 4">
            <a:extLst>
              <a:ext uri="{FF2B5EF4-FFF2-40B4-BE49-F238E27FC236}">
                <a16:creationId xmlns:a16="http://schemas.microsoft.com/office/drawing/2014/main" id="{340DFFE0-02B6-41BE-96A8-0F40B0F75BBE}"/>
              </a:ext>
            </a:extLst>
          </p:cNvPr>
          <p:cNvSpPr txBox="1"/>
          <p:nvPr/>
        </p:nvSpPr>
        <p:spPr>
          <a:xfrm>
            <a:off x="6284373" y="1207770"/>
            <a:ext cx="5907629" cy="5078313"/>
          </a:xfrm>
          <a:prstGeom prst="rect">
            <a:avLst/>
          </a:prstGeom>
          <a:noFill/>
        </p:spPr>
        <p:txBody>
          <a:bodyPr wrap="square" rtlCol="0">
            <a:spAutoFit/>
          </a:bodyPr>
          <a:lstStyle/>
          <a:p>
            <a:r>
              <a:rPr lang="en-US" sz="2800" b="1" u="sng" dirty="0">
                <a:solidFill>
                  <a:schemeClr val="accent1"/>
                </a:solidFill>
              </a:rPr>
              <a:t>Double hashing</a:t>
            </a:r>
          </a:p>
          <a:p>
            <a:endParaRPr lang="en-US" sz="2800" b="1" u="sng" dirty="0">
              <a:solidFill>
                <a:schemeClr val="accent1"/>
              </a:solidFill>
            </a:endParaRPr>
          </a:p>
          <a:p>
            <a:r>
              <a:rPr lang="en-US" sz="2000" dirty="0"/>
              <a:t>Function:</a:t>
            </a:r>
          </a:p>
          <a:p>
            <a:endParaRPr lang="en-US" sz="2000" dirty="0"/>
          </a:p>
          <a:p>
            <a:pPr marL="342900" indent="-342900">
              <a:buFont typeface="Wingdings" panose="05000000000000000000" pitchFamily="2" charset="2"/>
              <a:buChar char="v"/>
            </a:pPr>
            <a:r>
              <a:rPr lang="en-US" sz="1600" dirty="0"/>
              <a:t>Double hashing is a computer programming technique used in conjunction with open addressing in hash tables to resolve hash collisions, by using a secondary hash of the key as an offset when a collision occurs.</a:t>
            </a:r>
          </a:p>
          <a:p>
            <a:endParaRPr lang="en-US" sz="1600" dirty="0"/>
          </a:p>
          <a:p>
            <a:pPr marL="342900" indent="-342900">
              <a:buFont typeface="Wingdings" panose="05000000000000000000" pitchFamily="2" charset="2"/>
              <a:buChar char="v"/>
            </a:pPr>
            <a:r>
              <a:rPr lang="en-US" sz="1600" dirty="0"/>
              <a:t>let hash(x) be the slot index computed using hash function.  </a:t>
            </a:r>
          </a:p>
          <a:p>
            <a:pPr marL="342900" indent="-342900">
              <a:buFont typeface="Wingdings" panose="05000000000000000000" pitchFamily="2" charset="2"/>
              <a:buChar char="v"/>
            </a:pPr>
            <a:endParaRPr lang="en-US" sz="1600" dirty="0"/>
          </a:p>
          <a:p>
            <a:endParaRPr lang="en-US" sz="1600" dirty="0"/>
          </a:p>
          <a:p>
            <a:pPr marL="342900" indent="-342900">
              <a:buFont typeface="Wingdings" panose="05000000000000000000" pitchFamily="2" charset="2"/>
              <a:buChar char="v"/>
            </a:pPr>
            <a:r>
              <a:rPr lang="en-US" sz="1600" dirty="0"/>
              <a:t>If slot hash(x) % S is full, then we try (hash(x) + 1*hash2(x)) % S</a:t>
            </a:r>
          </a:p>
          <a:p>
            <a:pPr marL="342900" indent="-342900">
              <a:buFont typeface="Wingdings" panose="05000000000000000000" pitchFamily="2" charset="2"/>
              <a:buChar char="v"/>
            </a:pPr>
            <a:r>
              <a:rPr lang="en-US" sz="1600" dirty="0"/>
              <a:t>If (hash(x) + 1*hash2(x)) % S is also full, then we try (hash(x) + 2*hash2(x)) % S</a:t>
            </a:r>
          </a:p>
          <a:p>
            <a:pPr marL="342900" indent="-342900">
              <a:buFont typeface="Wingdings" panose="05000000000000000000" pitchFamily="2" charset="2"/>
              <a:buChar char="v"/>
            </a:pPr>
            <a:r>
              <a:rPr lang="en-US" sz="1600" dirty="0"/>
              <a:t>If (hash(x) + 2*hash2(x)) % S is also full, then we try (hash(x) + 3*hash2(x)) % S</a:t>
            </a:r>
          </a:p>
          <a:p>
            <a:endParaRPr lang="en-US" sz="2000" dirty="0"/>
          </a:p>
        </p:txBody>
      </p:sp>
    </p:spTree>
    <p:extLst>
      <p:ext uri="{BB962C8B-B14F-4D97-AF65-F5344CB8AC3E}">
        <p14:creationId xmlns:p14="http://schemas.microsoft.com/office/powerpoint/2010/main" val="1674761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B4FEB-F907-4030-9091-6677D6C4E904}"/>
              </a:ext>
            </a:extLst>
          </p:cNvPr>
          <p:cNvSpPr>
            <a:spLocks noGrp="1"/>
          </p:cNvSpPr>
          <p:nvPr>
            <p:ph type="title"/>
          </p:nvPr>
        </p:nvSpPr>
        <p:spPr>
          <a:xfrm>
            <a:off x="913795" y="0"/>
            <a:ext cx="10353762" cy="1257300"/>
          </a:xfrm>
        </p:spPr>
        <p:txBody>
          <a:bodyPr>
            <a:normAutofit/>
          </a:bodyPr>
          <a:lstStyle/>
          <a:p>
            <a:r>
              <a:rPr lang="en-US" sz="3600" b="1" u="sng" dirty="0">
                <a:solidFill>
                  <a:schemeClr val="accent1"/>
                </a:solidFill>
              </a:rPr>
              <a:t>Linear probing Vs Double hashing</a:t>
            </a:r>
          </a:p>
        </p:txBody>
      </p:sp>
      <p:graphicFrame>
        <p:nvGraphicFramePr>
          <p:cNvPr id="7" name="Content Placeholder 6">
            <a:extLst>
              <a:ext uri="{FF2B5EF4-FFF2-40B4-BE49-F238E27FC236}">
                <a16:creationId xmlns:a16="http://schemas.microsoft.com/office/drawing/2014/main" id="{7EC702C4-5C68-43DB-A56C-341BD46E244C}"/>
              </a:ext>
            </a:extLst>
          </p:cNvPr>
          <p:cNvGraphicFramePr>
            <a:graphicFrameLocks noGrp="1"/>
          </p:cNvGraphicFramePr>
          <p:nvPr>
            <p:ph idx="1"/>
            <p:extLst>
              <p:ext uri="{D42A27DB-BD31-4B8C-83A1-F6EECF244321}">
                <p14:modId xmlns:p14="http://schemas.microsoft.com/office/powerpoint/2010/main" val="2908463407"/>
              </p:ext>
            </p:extLst>
          </p:nvPr>
        </p:nvGraphicFramePr>
        <p:xfrm>
          <a:off x="349793" y="1136342"/>
          <a:ext cx="10928412" cy="57216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7282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8D3AA-D665-46C3-BFDB-11DBE0078E30}"/>
              </a:ext>
            </a:extLst>
          </p:cNvPr>
          <p:cNvSpPr>
            <a:spLocks noGrp="1"/>
          </p:cNvSpPr>
          <p:nvPr>
            <p:ph type="title"/>
          </p:nvPr>
        </p:nvSpPr>
        <p:spPr>
          <a:xfrm>
            <a:off x="511458" y="1642872"/>
            <a:ext cx="10353762" cy="1257300"/>
          </a:xfrm>
        </p:spPr>
        <p:txBody>
          <a:bodyPr/>
          <a:lstStyle/>
          <a:p>
            <a:r>
              <a:rPr lang="en-US" dirty="0"/>
              <a:t>Thank you for your time!</a:t>
            </a:r>
          </a:p>
        </p:txBody>
      </p:sp>
      <p:sp>
        <p:nvSpPr>
          <p:cNvPr id="3" name="Content Placeholder 2">
            <a:extLst>
              <a:ext uri="{FF2B5EF4-FFF2-40B4-BE49-F238E27FC236}">
                <a16:creationId xmlns:a16="http://schemas.microsoft.com/office/drawing/2014/main" id="{CA862839-5D61-4563-9A54-A26F5F079482}"/>
              </a:ext>
            </a:extLst>
          </p:cNvPr>
          <p:cNvSpPr>
            <a:spLocks noGrp="1"/>
          </p:cNvSpPr>
          <p:nvPr>
            <p:ph idx="1"/>
          </p:nvPr>
        </p:nvSpPr>
        <p:spPr>
          <a:xfrm>
            <a:off x="2899117" y="3429000"/>
            <a:ext cx="6383117" cy="3714749"/>
          </a:xfrm>
        </p:spPr>
        <p:txBody>
          <a:bodyPr>
            <a:normAutofit/>
          </a:bodyPr>
          <a:lstStyle/>
          <a:p>
            <a:pPr marL="36900" indent="0">
              <a:buNone/>
            </a:pPr>
            <a:r>
              <a:rPr lang="en-US" sz="4000" dirty="0">
                <a:solidFill>
                  <a:schemeClr val="accent1"/>
                </a:solidFill>
              </a:rPr>
              <a:t>Do you have any question ?</a:t>
            </a:r>
          </a:p>
        </p:txBody>
      </p:sp>
    </p:spTree>
    <p:extLst>
      <p:ext uri="{BB962C8B-B14F-4D97-AF65-F5344CB8AC3E}">
        <p14:creationId xmlns:p14="http://schemas.microsoft.com/office/powerpoint/2010/main" val="1451530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41279-791B-4C7B-AA70-43BC73D0395E}"/>
              </a:ext>
            </a:extLst>
          </p:cNvPr>
          <p:cNvSpPr>
            <a:spLocks noGrp="1"/>
          </p:cNvSpPr>
          <p:nvPr>
            <p:ph type="title"/>
          </p:nvPr>
        </p:nvSpPr>
        <p:spPr>
          <a:xfrm>
            <a:off x="919119" y="0"/>
            <a:ext cx="10353762" cy="1257300"/>
          </a:xfrm>
        </p:spPr>
        <p:txBody>
          <a:bodyPr/>
          <a:lstStyle/>
          <a:p>
            <a:r>
              <a:rPr lang="en-US" b="1" u="sng" dirty="0">
                <a:solidFill>
                  <a:schemeClr val="accent1"/>
                </a:solidFill>
              </a:rPr>
              <a:t>Agenda</a:t>
            </a:r>
          </a:p>
        </p:txBody>
      </p:sp>
      <p:graphicFrame>
        <p:nvGraphicFramePr>
          <p:cNvPr id="4" name="Content Placeholder 3">
            <a:extLst>
              <a:ext uri="{FF2B5EF4-FFF2-40B4-BE49-F238E27FC236}">
                <a16:creationId xmlns:a16="http://schemas.microsoft.com/office/drawing/2014/main" id="{A6D6E5FA-000C-431E-91FD-C25B870CA10A}"/>
              </a:ext>
            </a:extLst>
          </p:cNvPr>
          <p:cNvGraphicFramePr>
            <a:graphicFrameLocks noGrp="1"/>
          </p:cNvGraphicFramePr>
          <p:nvPr>
            <p:ph idx="1"/>
            <p:extLst>
              <p:ext uri="{D42A27DB-BD31-4B8C-83A1-F6EECF244321}">
                <p14:modId xmlns:p14="http://schemas.microsoft.com/office/powerpoint/2010/main" val="2269561127"/>
              </p:ext>
            </p:extLst>
          </p:nvPr>
        </p:nvGraphicFramePr>
        <p:xfrm>
          <a:off x="2411767" y="1257300"/>
          <a:ext cx="7368466" cy="54438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3625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7A9A-0A4B-429F-83FE-84CF13B3CB57}"/>
              </a:ext>
            </a:extLst>
          </p:cNvPr>
          <p:cNvSpPr>
            <a:spLocks noGrp="1"/>
          </p:cNvSpPr>
          <p:nvPr>
            <p:ph type="title"/>
          </p:nvPr>
        </p:nvSpPr>
        <p:spPr>
          <a:xfrm>
            <a:off x="0" y="0"/>
            <a:ext cx="7680978" cy="1257300"/>
          </a:xfrm>
        </p:spPr>
        <p:txBody>
          <a:bodyPr>
            <a:normAutofit/>
          </a:bodyPr>
          <a:lstStyle/>
          <a:p>
            <a:pPr marL="857250" indent="-857250">
              <a:buFont typeface="+mj-lt"/>
              <a:buAutoNum type="romanUcPeriod"/>
            </a:pPr>
            <a:r>
              <a:rPr lang="en-US" sz="3600" b="1" u="sng" dirty="0">
                <a:solidFill>
                  <a:schemeClr val="accent1"/>
                </a:solidFill>
              </a:rPr>
              <a:t>Introduction</a:t>
            </a:r>
          </a:p>
        </p:txBody>
      </p:sp>
      <p:graphicFrame>
        <p:nvGraphicFramePr>
          <p:cNvPr id="5" name="Content Placeholder 4">
            <a:extLst>
              <a:ext uri="{FF2B5EF4-FFF2-40B4-BE49-F238E27FC236}">
                <a16:creationId xmlns:a16="http://schemas.microsoft.com/office/drawing/2014/main" id="{421B7CC5-8168-4504-BE75-F96ECE6E5400}"/>
              </a:ext>
            </a:extLst>
          </p:cNvPr>
          <p:cNvGraphicFramePr>
            <a:graphicFrameLocks noGrp="1"/>
          </p:cNvGraphicFramePr>
          <p:nvPr>
            <p:ph idx="1"/>
            <p:extLst>
              <p:ext uri="{D42A27DB-BD31-4B8C-83A1-F6EECF244321}">
                <p14:modId xmlns:p14="http://schemas.microsoft.com/office/powerpoint/2010/main" val="4021293218"/>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0485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D933-C165-4431-BDBA-16B02B7588FF}"/>
              </a:ext>
            </a:extLst>
          </p:cNvPr>
          <p:cNvSpPr>
            <a:spLocks noGrp="1"/>
          </p:cNvSpPr>
          <p:nvPr>
            <p:ph type="title"/>
          </p:nvPr>
        </p:nvSpPr>
        <p:spPr/>
        <p:txBody>
          <a:bodyPr/>
          <a:lstStyle/>
          <a:p>
            <a:r>
              <a:rPr lang="en-US" b="1" u="sng" dirty="0">
                <a:solidFill>
                  <a:schemeClr val="accent1"/>
                </a:solidFill>
              </a:rPr>
              <a:t>Hash Table</a:t>
            </a:r>
          </a:p>
        </p:txBody>
      </p:sp>
      <p:sp>
        <p:nvSpPr>
          <p:cNvPr id="3" name="Content Placeholder 2">
            <a:extLst>
              <a:ext uri="{FF2B5EF4-FFF2-40B4-BE49-F238E27FC236}">
                <a16:creationId xmlns:a16="http://schemas.microsoft.com/office/drawing/2014/main" id="{C05DC448-C2B3-4262-9235-61A9C48FBC48}"/>
              </a:ext>
            </a:extLst>
          </p:cNvPr>
          <p:cNvSpPr>
            <a:spLocks noGrp="1"/>
          </p:cNvSpPr>
          <p:nvPr>
            <p:ph idx="1"/>
          </p:nvPr>
        </p:nvSpPr>
        <p:spPr/>
        <p:txBody>
          <a:bodyPr>
            <a:normAutofit/>
          </a:bodyPr>
          <a:lstStyle/>
          <a:p>
            <a:r>
              <a:rPr lang="en-US" dirty="0"/>
              <a:t>is a data structure that implements a set abstract data type, a structure that can map keys to values. A hash table uses a hash function to compute an index, also called a hash code, into an array of buckets or slots, from which the desired value can be found.</a:t>
            </a:r>
          </a:p>
          <a:p>
            <a:r>
              <a:rPr lang="en-US" b="1" dirty="0"/>
              <a:t>Hash tables have to support 3 functions: </a:t>
            </a:r>
          </a:p>
          <a:p>
            <a:pPr marL="450000" lvl="1" indent="0">
              <a:buNone/>
            </a:pPr>
            <a:r>
              <a:rPr lang="en-US" b="1" dirty="0"/>
              <a:t> - insert (key, value)</a:t>
            </a:r>
          </a:p>
          <a:p>
            <a:pPr marL="450000" lvl="1" indent="0">
              <a:buNone/>
            </a:pPr>
            <a:r>
              <a:rPr lang="en-US" b="1" dirty="0"/>
              <a:t> - get or search(key)</a:t>
            </a:r>
          </a:p>
          <a:p>
            <a:pPr marL="450000" lvl="1" indent="0">
              <a:buNone/>
            </a:pPr>
            <a:r>
              <a:rPr lang="en-US" b="1" dirty="0"/>
              <a:t> - delete (key)</a:t>
            </a:r>
          </a:p>
        </p:txBody>
      </p:sp>
    </p:spTree>
    <p:extLst>
      <p:ext uri="{BB962C8B-B14F-4D97-AF65-F5344CB8AC3E}">
        <p14:creationId xmlns:p14="http://schemas.microsoft.com/office/powerpoint/2010/main" val="995310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4AF59-85DF-40D8-B606-31E03FFEC730}"/>
              </a:ext>
            </a:extLst>
          </p:cNvPr>
          <p:cNvSpPr>
            <a:spLocks noGrp="1"/>
          </p:cNvSpPr>
          <p:nvPr>
            <p:ph type="title"/>
          </p:nvPr>
        </p:nvSpPr>
        <p:spPr/>
        <p:txBody>
          <a:bodyPr/>
          <a:lstStyle/>
          <a:p>
            <a:r>
              <a:rPr lang="en-US" b="1" u="sng" dirty="0">
                <a:solidFill>
                  <a:schemeClr val="accent1"/>
                </a:solidFill>
              </a:rPr>
              <a:t>Hashing</a:t>
            </a:r>
          </a:p>
        </p:txBody>
      </p:sp>
      <p:sp>
        <p:nvSpPr>
          <p:cNvPr id="3" name="Content Placeholder 2">
            <a:extLst>
              <a:ext uri="{FF2B5EF4-FFF2-40B4-BE49-F238E27FC236}">
                <a16:creationId xmlns:a16="http://schemas.microsoft.com/office/drawing/2014/main" id="{16939861-E533-435E-9E9C-A4AB8577F000}"/>
              </a:ext>
            </a:extLst>
          </p:cNvPr>
          <p:cNvSpPr>
            <a:spLocks noGrp="1"/>
          </p:cNvSpPr>
          <p:nvPr>
            <p:ph idx="1"/>
          </p:nvPr>
        </p:nvSpPr>
        <p:spPr/>
        <p:txBody>
          <a:bodyPr>
            <a:noAutofit/>
          </a:bodyPr>
          <a:lstStyle/>
          <a:p>
            <a:r>
              <a:rPr lang="en-US" sz="2800" dirty="0"/>
              <a:t> Hashing is the process of transforming any given key or a string of characters into another value. This is usually represented by a shorter, fixed-length value or key that represents and makes it easier to find or employ the original string. The most popular use for hashing is the implementation of hash tables. A hash table stores key and value pairs in a list that is accessible through its index. Because key and value pairs are unlimited, the hash function will map the keys to the table size. A hash value then becomes the index for a specific element.</a:t>
            </a:r>
          </a:p>
        </p:txBody>
      </p:sp>
    </p:spTree>
    <p:extLst>
      <p:ext uri="{BB962C8B-B14F-4D97-AF65-F5344CB8AC3E}">
        <p14:creationId xmlns:p14="http://schemas.microsoft.com/office/powerpoint/2010/main" val="1414272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7071A-88B5-4E83-BCB3-B89726A72748}"/>
              </a:ext>
            </a:extLst>
          </p:cNvPr>
          <p:cNvSpPr>
            <a:spLocks noGrp="1"/>
          </p:cNvSpPr>
          <p:nvPr>
            <p:ph type="title"/>
          </p:nvPr>
        </p:nvSpPr>
        <p:spPr/>
        <p:txBody>
          <a:bodyPr/>
          <a:lstStyle/>
          <a:p>
            <a:r>
              <a:rPr lang="en-US" b="1" u="sng" dirty="0">
                <a:solidFill>
                  <a:schemeClr val="accent1"/>
                </a:solidFill>
              </a:rPr>
              <a:t>Hash Collision</a:t>
            </a:r>
          </a:p>
        </p:txBody>
      </p:sp>
      <p:sp>
        <p:nvSpPr>
          <p:cNvPr id="3" name="Content Placeholder 2">
            <a:extLst>
              <a:ext uri="{FF2B5EF4-FFF2-40B4-BE49-F238E27FC236}">
                <a16:creationId xmlns:a16="http://schemas.microsoft.com/office/drawing/2014/main" id="{A0E934D9-CCC3-4449-B687-1B0D9E849595}"/>
              </a:ext>
            </a:extLst>
          </p:cNvPr>
          <p:cNvSpPr>
            <a:spLocks noGrp="1"/>
          </p:cNvSpPr>
          <p:nvPr>
            <p:ph idx="1"/>
          </p:nvPr>
        </p:nvSpPr>
        <p:spPr/>
        <p:txBody>
          <a:bodyPr/>
          <a:lstStyle/>
          <a:p>
            <a:r>
              <a:rPr lang="en-US" dirty="0"/>
              <a:t>Hash collision is a random match in hash values that occurs when a hashing algorithm produces the same hash value for two distinct pieces of data. Collisions in Hashing In computer science, hash functions assign a code called a hash value to each member of a set of individuals. It’s important that each individual be assigned a unique value. A collision, or more specifically, a hash code collision in a HashMap, is a situation where two or more key objects produce the same final hash value and hence point to the same bucket location or array index.</a:t>
            </a:r>
          </a:p>
        </p:txBody>
      </p:sp>
    </p:spTree>
    <p:extLst>
      <p:ext uri="{BB962C8B-B14F-4D97-AF65-F5344CB8AC3E}">
        <p14:creationId xmlns:p14="http://schemas.microsoft.com/office/powerpoint/2010/main" val="1495257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ED44B-6B98-4493-829E-F9FFC2884EC6}"/>
              </a:ext>
            </a:extLst>
          </p:cNvPr>
          <p:cNvSpPr>
            <a:spLocks noGrp="1"/>
          </p:cNvSpPr>
          <p:nvPr>
            <p:ph type="title"/>
          </p:nvPr>
        </p:nvSpPr>
        <p:spPr>
          <a:xfrm>
            <a:off x="0" y="0"/>
            <a:ext cx="7325872" cy="1257300"/>
          </a:xfrm>
        </p:spPr>
        <p:txBody>
          <a:bodyPr>
            <a:normAutofit/>
          </a:bodyPr>
          <a:lstStyle/>
          <a:p>
            <a:pPr marL="1028700" indent="-1028700">
              <a:buFont typeface="+mj-lt"/>
              <a:buAutoNum type="romanUcPeriod" startAt="2"/>
            </a:pPr>
            <a:r>
              <a:rPr lang="en-US" sz="3600" b="1" u="sng" dirty="0">
                <a:solidFill>
                  <a:schemeClr val="accent1"/>
                </a:solidFill>
              </a:rPr>
              <a:t>Linear probing</a:t>
            </a:r>
          </a:p>
        </p:txBody>
      </p:sp>
      <p:graphicFrame>
        <p:nvGraphicFramePr>
          <p:cNvPr id="4" name="Content Placeholder 3">
            <a:extLst>
              <a:ext uri="{FF2B5EF4-FFF2-40B4-BE49-F238E27FC236}">
                <a16:creationId xmlns:a16="http://schemas.microsoft.com/office/drawing/2014/main" id="{F92C162C-BDC8-4E26-AB47-3CC53D519099}"/>
              </a:ext>
            </a:extLst>
          </p:cNvPr>
          <p:cNvGraphicFramePr>
            <a:graphicFrameLocks noGrp="1"/>
          </p:cNvGraphicFramePr>
          <p:nvPr>
            <p:ph idx="1"/>
            <p:extLst>
              <p:ext uri="{D42A27DB-BD31-4B8C-83A1-F6EECF244321}">
                <p14:modId xmlns:p14="http://schemas.microsoft.com/office/powerpoint/2010/main" val="3558429615"/>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327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2A3F-6B97-4B71-9DAE-16DBC98A791C}"/>
              </a:ext>
            </a:extLst>
          </p:cNvPr>
          <p:cNvSpPr>
            <a:spLocks noGrp="1"/>
          </p:cNvSpPr>
          <p:nvPr>
            <p:ph type="title"/>
          </p:nvPr>
        </p:nvSpPr>
        <p:spPr/>
        <p:txBody>
          <a:bodyPr/>
          <a:lstStyle/>
          <a:p>
            <a:r>
              <a:rPr lang="en-US" dirty="0">
                <a:solidFill>
                  <a:schemeClr val="accent1"/>
                </a:solidFill>
              </a:rPr>
              <a:t>What is Linear Probing? </a:t>
            </a:r>
          </a:p>
        </p:txBody>
      </p:sp>
      <p:sp>
        <p:nvSpPr>
          <p:cNvPr id="3" name="Content Placeholder 2">
            <a:extLst>
              <a:ext uri="{FF2B5EF4-FFF2-40B4-BE49-F238E27FC236}">
                <a16:creationId xmlns:a16="http://schemas.microsoft.com/office/drawing/2014/main" id="{DD35F244-20CA-41D0-98AB-4A31FA88C246}"/>
              </a:ext>
            </a:extLst>
          </p:cNvPr>
          <p:cNvSpPr>
            <a:spLocks noGrp="1"/>
          </p:cNvSpPr>
          <p:nvPr>
            <p:ph idx="1"/>
          </p:nvPr>
        </p:nvSpPr>
        <p:spPr>
          <a:xfrm>
            <a:off x="913795" y="2076451"/>
            <a:ext cx="10353762" cy="1533024"/>
          </a:xfrm>
        </p:spPr>
        <p:txBody>
          <a:bodyPr>
            <a:normAutofit/>
          </a:bodyPr>
          <a:lstStyle/>
          <a:p>
            <a:r>
              <a:rPr lang="en-US" sz="3200" dirty="0"/>
              <a:t>Linear probing is a strategy for resolving Collisions or Keys that map to the same index in a hash table. </a:t>
            </a:r>
          </a:p>
        </p:txBody>
      </p:sp>
      <p:graphicFrame>
        <p:nvGraphicFramePr>
          <p:cNvPr id="4" name="Diagram 3">
            <a:extLst>
              <a:ext uri="{FF2B5EF4-FFF2-40B4-BE49-F238E27FC236}">
                <a16:creationId xmlns:a16="http://schemas.microsoft.com/office/drawing/2014/main" id="{BFD27B08-F5DF-4553-B272-6ED195723CA5}"/>
              </a:ext>
            </a:extLst>
          </p:cNvPr>
          <p:cNvGraphicFramePr/>
          <p:nvPr>
            <p:extLst>
              <p:ext uri="{D42A27DB-BD31-4B8C-83A1-F6EECF244321}">
                <p14:modId xmlns:p14="http://schemas.microsoft.com/office/powerpoint/2010/main" val="1784326033"/>
              </p:ext>
            </p:extLst>
          </p:nvPr>
        </p:nvGraphicFramePr>
        <p:xfrm>
          <a:off x="2032000" y="3133817"/>
          <a:ext cx="8128000" cy="300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99349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2cd71e9f-ce65-4b2c-be94-2a9bd0edbf2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9092FC0C763A14C8094F189CF18630A" ma:contentTypeVersion="11" ma:contentTypeDescription="Crée un document." ma:contentTypeScope="" ma:versionID="4d68da935319623bc2fd5d207790a850">
  <xsd:schema xmlns:xsd="http://www.w3.org/2001/XMLSchema" xmlns:xs="http://www.w3.org/2001/XMLSchema" xmlns:p="http://schemas.microsoft.com/office/2006/metadata/properties" xmlns:ns3="2cd71e9f-ce65-4b2c-be94-2a9bd0edbf22" xmlns:ns4="15e7b8aa-f224-495b-9332-30051d6003f5" targetNamespace="http://schemas.microsoft.com/office/2006/metadata/properties" ma:root="true" ma:fieldsID="545777a3121682912cae39ef4b390944" ns3:_="" ns4:_="">
    <xsd:import namespace="2cd71e9f-ce65-4b2c-be94-2a9bd0edbf22"/>
    <xsd:import namespace="15e7b8aa-f224-495b-9332-30051d6003f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d71e9f-ce65-4b2c-be94-2a9bd0edb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e7b8aa-f224-495b-9332-30051d6003f5" elementFormDefault="qualified">
    <xsd:import namespace="http://schemas.microsoft.com/office/2006/documentManagement/types"/>
    <xsd:import namespace="http://schemas.microsoft.com/office/infopath/2007/PartnerControls"/>
    <xsd:element name="SharedWithUsers" ma:index="12"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Partagé avec détails" ma:internalName="SharedWithDetails" ma:readOnly="true">
      <xsd:simpleType>
        <xsd:restriction base="dms:Note">
          <xsd:maxLength value="255"/>
        </xsd:restriction>
      </xsd:simpleType>
    </xsd:element>
    <xsd:element name="SharingHintHash" ma:index="14"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4C00F4-06E9-43E3-AD97-88A857CEFA82}">
  <ds:schemaRefs>
    <ds:schemaRef ds:uri="http://www.w3.org/XML/1998/namespace"/>
    <ds:schemaRef ds:uri="http://purl.org/dc/dcmitype/"/>
    <ds:schemaRef ds:uri="http://schemas.microsoft.com/office/2006/metadata/properties"/>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15e7b8aa-f224-495b-9332-30051d6003f5"/>
    <ds:schemaRef ds:uri="2cd71e9f-ce65-4b2c-be94-2a9bd0edbf22"/>
    <ds:schemaRef ds:uri="http://purl.org/dc/terms/"/>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3257A1CE-0C20-49D0-8778-5538CC808E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d71e9f-ce65-4b2c-be94-2a9bd0edbf22"/>
    <ds:schemaRef ds:uri="15e7b8aa-f224-495b-9332-30051d6003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{A0499B6B-1F9E-43EC-AEAC-FC25096F834E}tf55705232_win32</Template>
  <TotalTime>0</TotalTime>
  <Words>1627</Words>
  <Application>Microsoft Office PowerPoint</Application>
  <PresentationFormat>Widescreen</PresentationFormat>
  <Paragraphs>152</Paragraphs>
  <Slides>26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Goudy Old Style</vt:lpstr>
      <vt:lpstr>Times New Roman</vt:lpstr>
      <vt:lpstr>Wingdings</vt:lpstr>
      <vt:lpstr>Wingdings 2</vt:lpstr>
      <vt:lpstr>SlateVTI</vt:lpstr>
      <vt:lpstr>Hash Table</vt:lpstr>
      <vt:lpstr>Group 2 Members  </vt:lpstr>
      <vt:lpstr>Agenda</vt:lpstr>
      <vt:lpstr>Introduction</vt:lpstr>
      <vt:lpstr>Hash Table</vt:lpstr>
      <vt:lpstr>Hashing</vt:lpstr>
      <vt:lpstr>Hash Collision</vt:lpstr>
      <vt:lpstr>Linear probing</vt:lpstr>
      <vt:lpstr>What is Linear Probing? </vt:lpstr>
      <vt:lpstr>How does it work? </vt:lpstr>
      <vt:lpstr>Here is the sample</vt:lpstr>
      <vt:lpstr>Code Explanation</vt:lpstr>
      <vt:lpstr>Search function</vt:lpstr>
      <vt:lpstr>Delete function</vt:lpstr>
      <vt:lpstr>Time Complexity</vt:lpstr>
      <vt:lpstr>Rules and Chart</vt:lpstr>
      <vt:lpstr>Time complexities of hash table with Liner Probing</vt:lpstr>
      <vt:lpstr>Time complexities of hash table with Liner Probing</vt:lpstr>
      <vt:lpstr>Time complexities of hash table with Liner Probing</vt:lpstr>
      <vt:lpstr>Advantages and Disadvantages of Linear probing</vt:lpstr>
      <vt:lpstr>Linear probing vs Quadratic probing vs Double hashing</vt:lpstr>
      <vt:lpstr> </vt:lpstr>
      <vt:lpstr>Comparison between Linear Probing Vs Quadratic Probing</vt:lpstr>
      <vt:lpstr>Characteristics of Linear Probing and Double Hashing </vt:lpstr>
      <vt:lpstr>Linear probing Vs Double hashing</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2022-06-14T03:04:10Z</dcterms:created>
  <dcterms:modified xsi:type="dcterms:W3CDTF">2022-07-09T02:52:40Z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0x01010059092FC0C763A14C8094F189CF18630A</vt:lpwstr>
  </property>
</Properties>
</file>